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handoutMasterIdLst>
    <p:handoutMasterId r:id="rId16"/>
  </p:handoutMasterIdLst>
  <p:sldIdLst>
    <p:sldId id="277" r:id="rId5"/>
    <p:sldId id="257" r:id="rId6"/>
    <p:sldId id="259" r:id="rId7"/>
    <p:sldId id="263" r:id="rId8"/>
    <p:sldId id="264" r:id="rId9"/>
    <p:sldId id="260" r:id="rId10"/>
    <p:sldId id="265" r:id="rId11"/>
    <p:sldId id="258" r:id="rId12"/>
    <p:sldId id="266"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B1D89-1B07-4A71-9DE9-C166E8749EE4}" v="3" dt="2023-07-10T17:19:54.128"/>
    <p1510:client id="{C906C8BD-DDEC-4563-A232-706F4682C3EB}" v="36" dt="2023-07-07T20:16:41.410"/>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gill, Keegan" userId="3856e942-95d7-43fe-b6c6-430fde8695db" providerId="ADAL" clId="{C906C8BD-DDEC-4563-A232-706F4682C3EB}"/>
    <pc:docChg chg="undo redo custSel delSld modSld sldOrd">
      <pc:chgData name="Cougill, Keegan" userId="3856e942-95d7-43fe-b6c6-430fde8695db" providerId="ADAL" clId="{C906C8BD-DDEC-4563-A232-706F4682C3EB}" dt="2023-07-07T20:25:01.525" v="593" actId="20577"/>
      <pc:docMkLst>
        <pc:docMk/>
      </pc:docMkLst>
      <pc:sldChg chg="delSp mod setBg">
        <pc:chgData name="Cougill, Keegan" userId="3856e942-95d7-43fe-b6c6-430fde8695db" providerId="ADAL" clId="{C906C8BD-DDEC-4563-A232-706F4682C3EB}" dt="2023-07-07T20:15:41.179" v="554"/>
        <pc:sldMkLst>
          <pc:docMk/>
          <pc:sldMk cId="2815339507" sldId="257"/>
        </pc:sldMkLst>
        <pc:spChg chg="del">
          <ac:chgData name="Cougill, Keegan" userId="3856e942-95d7-43fe-b6c6-430fde8695db" providerId="ADAL" clId="{C906C8BD-DDEC-4563-A232-706F4682C3EB}" dt="2023-07-07T20:15:14.703" v="552" actId="478"/>
          <ac:spMkLst>
            <pc:docMk/>
            <pc:sldMk cId="2815339507" sldId="257"/>
            <ac:spMk id="57" creationId="{653BB8CA-23AF-4226-9FB3-FA1964EBA661}"/>
          </ac:spMkLst>
        </pc:spChg>
      </pc:sldChg>
      <pc:sldChg chg="addSp delSp modSp mod setBg">
        <pc:chgData name="Cougill, Keegan" userId="3856e942-95d7-43fe-b6c6-430fde8695db" providerId="ADAL" clId="{C906C8BD-DDEC-4563-A232-706F4682C3EB}" dt="2023-07-07T20:16:32.448" v="564"/>
        <pc:sldMkLst>
          <pc:docMk/>
          <pc:sldMk cId="4241272432" sldId="258"/>
        </pc:sldMkLst>
        <pc:spChg chg="add del mod">
          <ac:chgData name="Cougill, Keegan" userId="3856e942-95d7-43fe-b6c6-430fde8695db" providerId="ADAL" clId="{C906C8BD-DDEC-4563-A232-706F4682C3EB}" dt="2023-07-07T20:09:10.064" v="368" actId="478"/>
          <ac:spMkLst>
            <pc:docMk/>
            <pc:sldMk cId="4241272432" sldId="258"/>
            <ac:spMk id="3" creationId="{65115C21-68C8-A862-94F2-BB3FA3A5F673}"/>
          </ac:spMkLst>
        </pc:spChg>
        <pc:spChg chg="del">
          <ac:chgData name="Cougill, Keegan" userId="3856e942-95d7-43fe-b6c6-430fde8695db" providerId="ADAL" clId="{C906C8BD-DDEC-4563-A232-706F4682C3EB}" dt="2023-07-07T20:09:11.886" v="369" actId="478"/>
          <ac:spMkLst>
            <pc:docMk/>
            <pc:sldMk cId="4241272432" sldId="258"/>
            <ac:spMk id="5" creationId="{0341AF6A-3D5A-4E1F-AF01-A82A15DA56A4}"/>
          </ac:spMkLst>
        </pc:spChg>
        <pc:spChg chg="add del mod">
          <ac:chgData name="Cougill, Keegan" userId="3856e942-95d7-43fe-b6c6-430fde8695db" providerId="ADAL" clId="{C906C8BD-DDEC-4563-A232-706F4682C3EB}" dt="2023-07-07T20:09:18.792" v="371" actId="478"/>
          <ac:spMkLst>
            <pc:docMk/>
            <pc:sldMk cId="4241272432" sldId="258"/>
            <ac:spMk id="6" creationId="{D9B9A828-D590-F2FA-9AC9-44B0307D6DF5}"/>
          </ac:spMkLst>
        </pc:spChg>
        <pc:spChg chg="del">
          <ac:chgData name="Cougill, Keegan" userId="3856e942-95d7-43fe-b6c6-430fde8695db" providerId="ADAL" clId="{C906C8BD-DDEC-4563-A232-706F4682C3EB}" dt="2023-07-07T20:09:06.396" v="366" actId="478"/>
          <ac:spMkLst>
            <pc:docMk/>
            <pc:sldMk cId="4241272432" sldId="258"/>
            <ac:spMk id="10" creationId="{A8B3045B-F983-455A-805B-F6137A20774C}"/>
          </ac:spMkLst>
        </pc:spChg>
        <pc:spChg chg="del">
          <ac:chgData name="Cougill, Keegan" userId="3856e942-95d7-43fe-b6c6-430fde8695db" providerId="ADAL" clId="{C906C8BD-DDEC-4563-A232-706F4682C3EB}" dt="2023-07-07T20:09:14.434" v="370" actId="478"/>
          <ac:spMkLst>
            <pc:docMk/>
            <pc:sldMk cId="4241272432" sldId="258"/>
            <ac:spMk id="24" creationId="{3237E011-7540-4769-B01C-BBFC9632DD3A}"/>
          </ac:spMkLst>
        </pc:spChg>
        <pc:picChg chg="del">
          <ac:chgData name="Cougill, Keegan" userId="3856e942-95d7-43fe-b6c6-430fde8695db" providerId="ADAL" clId="{C906C8BD-DDEC-4563-A232-706F4682C3EB}" dt="2023-07-07T20:09:07.746" v="367" actId="478"/>
          <ac:picMkLst>
            <pc:docMk/>
            <pc:sldMk cId="4241272432" sldId="258"/>
            <ac:picMk id="16" creationId="{C1B138FC-3C84-469E-A058-94102F777E54}"/>
          </ac:picMkLst>
        </pc:picChg>
        <pc:picChg chg="add">
          <ac:chgData name="Cougill, Keegan" userId="3856e942-95d7-43fe-b6c6-430fde8695db" providerId="ADAL" clId="{C906C8BD-DDEC-4563-A232-706F4682C3EB}" dt="2023-07-07T20:09:21" v="372"/>
          <ac:picMkLst>
            <pc:docMk/>
            <pc:sldMk cId="4241272432" sldId="258"/>
            <ac:picMk id="3074" creationId="{9911AD4A-3645-E41F-4C3D-7D23A6E78210}"/>
          </ac:picMkLst>
        </pc:picChg>
      </pc:sldChg>
      <pc:sldChg chg="setBg">
        <pc:chgData name="Cougill, Keegan" userId="3856e942-95d7-43fe-b6c6-430fde8695db" providerId="ADAL" clId="{C906C8BD-DDEC-4563-A232-706F4682C3EB}" dt="2023-07-07T20:15:28.118" v="553"/>
        <pc:sldMkLst>
          <pc:docMk/>
          <pc:sldMk cId="1094308873" sldId="259"/>
        </pc:sldMkLst>
      </pc:sldChg>
      <pc:sldChg chg="addSp delSp modSp mod ord setBg">
        <pc:chgData name="Cougill, Keegan" userId="3856e942-95d7-43fe-b6c6-430fde8695db" providerId="ADAL" clId="{C906C8BD-DDEC-4563-A232-706F4682C3EB}" dt="2023-07-07T20:16:59.147" v="569" actId="478"/>
        <pc:sldMkLst>
          <pc:docMk/>
          <pc:sldMk cId="860759002" sldId="260"/>
        </pc:sldMkLst>
        <pc:spChg chg="add del mod">
          <ac:chgData name="Cougill, Keegan" userId="3856e942-95d7-43fe-b6c6-430fde8695db" providerId="ADAL" clId="{C906C8BD-DDEC-4563-A232-706F4682C3EB}" dt="2023-07-07T19:56:47.756" v="241" actId="478"/>
          <ac:spMkLst>
            <pc:docMk/>
            <pc:sldMk cId="860759002" sldId="260"/>
            <ac:spMk id="3" creationId="{FE526522-D19C-787B-F3FE-902A727E2395}"/>
          </ac:spMkLst>
        </pc:spChg>
        <pc:spChg chg="add del mod">
          <ac:chgData name="Cougill, Keegan" userId="3856e942-95d7-43fe-b6c6-430fde8695db" providerId="ADAL" clId="{C906C8BD-DDEC-4563-A232-706F4682C3EB}" dt="2023-07-07T19:56:51.226" v="243" actId="478"/>
          <ac:spMkLst>
            <pc:docMk/>
            <pc:sldMk cId="860759002" sldId="260"/>
            <ac:spMk id="5" creationId="{7D0FA5E2-F59F-F03C-F27D-8C0803273881}"/>
          </ac:spMkLst>
        </pc:spChg>
        <pc:spChg chg="add del mod">
          <ac:chgData name="Cougill, Keegan" userId="3856e942-95d7-43fe-b6c6-430fde8695db" providerId="ADAL" clId="{C906C8BD-DDEC-4563-A232-706F4682C3EB}" dt="2023-07-07T19:56:54.479" v="245" actId="478"/>
          <ac:spMkLst>
            <pc:docMk/>
            <pc:sldMk cId="860759002" sldId="260"/>
            <ac:spMk id="7" creationId="{7B8D6986-8543-2A38-FDE5-E35BA6ABABF7}"/>
          </ac:spMkLst>
        </pc:spChg>
        <pc:spChg chg="add del mod">
          <ac:chgData name="Cougill, Keegan" userId="3856e942-95d7-43fe-b6c6-430fde8695db" providerId="ADAL" clId="{C906C8BD-DDEC-4563-A232-706F4682C3EB}" dt="2023-07-07T19:56:57.363" v="247" actId="478"/>
          <ac:spMkLst>
            <pc:docMk/>
            <pc:sldMk cId="860759002" sldId="260"/>
            <ac:spMk id="9" creationId="{A55DE30E-3E33-BF5F-75AC-98CE20F3AFDE}"/>
          </ac:spMkLst>
        </pc:spChg>
        <pc:spChg chg="add del mod">
          <ac:chgData name="Cougill, Keegan" userId="3856e942-95d7-43fe-b6c6-430fde8695db" providerId="ADAL" clId="{C906C8BD-DDEC-4563-A232-706F4682C3EB}" dt="2023-07-07T19:59:02.066" v="263" actId="478"/>
          <ac:spMkLst>
            <pc:docMk/>
            <pc:sldMk cId="860759002" sldId="260"/>
            <ac:spMk id="13" creationId="{9E009292-D57E-57B8-0C33-989721F92288}"/>
          </ac:spMkLst>
        </pc:spChg>
        <pc:spChg chg="add del mod">
          <ac:chgData name="Cougill, Keegan" userId="3856e942-95d7-43fe-b6c6-430fde8695db" providerId="ADAL" clId="{C906C8BD-DDEC-4563-A232-706F4682C3EB}" dt="2023-07-07T19:59:29.420" v="268"/>
          <ac:spMkLst>
            <pc:docMk/>
            <pc:sldMk cId="860759002" sldId="260"/>
            <ac:spMk id="14" creationId="{EDD28F66-61D3-76F6-1DB8-7F44BA6DC4C0}"/>
          </ac:spMkLst>
        </pc:spChg>
        <pc:spChg chg="del">
          <ac:chgData name="Cougill, Keegan" userId="3856e942-95d7-43fe-b6c6-430fde8695db" providerId="ADAL" clId="{C906C8BD-DDEC-4563-A232-706F4682C3EB}" dt="2023-07-07T20:16:59.147" v="569" actId="478"/>
          <ac:spMkLst>
            <pc:docMk/>
            <pc:sldMk cId="860759002" sldId="260"/>
            <ac:spMk id="26" creationId="{56EA46CF-9FAA-46C0-BD37-C79A26B75D16}"/>
          </ac:spMkLst>
        </pc:spChg>
        <pc:spChg chg="del">
          <ac:chgData name="Cougill, Keegan" userId="3856e942-95d7-43fe-b6c6-430fde8695db" providerId="ADAL" clId="{C906C8BD-DDEC-4563-A232-706F4682C3EB}" dt="2023-07-07T20:16:57.314" v="568" actId="478"/>
          <ac:spMkLst>
            <pc:docMk/>
            <pc:sldMk cId="860759002" sldId="260"/>
            <ac:spMk id="27" creationId="{CA8CE3DC-A478-4227-82A4-F4E05F737AA4}"/>
          </ac:spMkLst>
        </pc:spChg>
        <pc:spChg chg="del">
          <ac:chgData name="Cougill, Keegan" userId="3856e942-95d7-43fe-b6c6-430fde8695db" providerId="ADAL" clId="{C906C8BD-DDEC-4563-A232-706F4682C3EB}" dt="2023-07-07T19:58:56.114" v="260" actId="478"/>
          <ac:spMkLst>
            <pc:docMk/>
            <pc:sldMk cId="860759002" sldId="260"/>
            <ac:spMk id="29" creationId="{C7070E84-7C6C-417F-AB09-EC34EAFFD611}"/>
          </ac:spMkLst>
        </pc:spChg>
        <pc:spChg chg="mod">
          <ac:chgData name="Cougill, Keegan" userId="3856e942-95d7-43fe-b6c6-430fde8695db" providerId="ADAL" clId="{C906C8BD-DDEC-4563-A232-706F4682C3EB}" dt="2023-07-07T20:00:01.713" v="273" actId="208"/>
          <ac:spMkLst>
            <pc:docMk/>
            <pc:sldMk cId="860759002" sldId="260"/>
            <ac:spMk id="47" creationId="{3F9E60C6-15AA-4C95-9519-652CD08A827C}"/>
          </ac:spMkLst>
        </pc:spChg>
        <pc:spChg chg="mod">
          <ac:chgData name="Cougill, Keegan" userId="3856e942-95d7-43fe-b6c6-430fde8695db" providerId="ADAL" clId="{C906C8BD-DDEC-4563-A232-706F4682C3EB}" dt="2023-07-07T19:57:23.531" v="252" actId="14100"/>
          <ac:spMkLst>
            <pc:docMk/>
            <pc:sldMk cId="860759002" sldId="260"/>
            <ac:spMk id="79" creationId="{82E2372A-C3D6-4099-889B-9004AC815EC5}"/>
          </ac:spMkLst>
        </pc:spChg>
        <pc:spChg chg="del">
          <ac:chgData name="Cougill, Keegan" userId="3856e942-95d7-43fe-b6c6-430fde8695db" providerId="ADAL" clId="{C906C8BD-DDEC-4563-A232-706F4682C3EB}" dt="2023-07-07T19:56:49.246" v="242" actId="478"/>
          <ac:spMkLst>
            <pc:docMk/>
            <pc:sldMk cId="860759002" sldId="260"/>
            <ac:spMk id="81" creationId="{A64F1920-095B-403C-80E1-A2F024F58071}"/>
          </ac:spMkLst>
        </pc:spChg>
        <pc:spChg chg="del">
          <ac:chgData name="Cougill, Keegan" userId="3856e942-95d7-43fe-b6c6-430fde8695db" providerId="ADAL" clId="{C906C8BD-DDEC-4563-A232-706F4682C3EB}" dt="2023-07-07T19:56:46.136" v="240" actId="478"/>
          <ac:spMkLst>
            <pc:docMk/>
            <pc:sldMk cId="860759002" sldId="260"/>
            <ac:spMk id="82" creationId="{3F5597E2-E045-4B3D-8F17-983390E18BE1}"/>
          </ac:spMkLst>
        </pc:spChg>
        <pc:spChg chg="del">
          <ac:chgData name="Cougill, Keegan" userId="3856e942-95d7-43fe-b6c6-430fde8695db" providerId="ADAL" clId="{C906C8BD-DDEC-4563-A232-706F4682C3EB}" dt="2023-07-07T19:56:56.160" v="246" actId="478"/>
          <ac:spMkLst>
            <pc:docMk/>
            <pc:sldMk cId="860759002" sldId="260"/>
            <ac:spMk id="83" creationId="{CC67F132-FEAB-45AE-BAFB-DCA57F360572}"/>
          </ac:spMkLst>
        </pc:spChg>
        <pc:spChg chg="del">
          <ac:chgData name="Cougill, Keegan" userId="3856e942-95d7-43fe-b6c6-430fde8695db" providerId="ADAL" clId="{C906C8BD-DDEC-4563-A232-706F4682C3EB}" dt="2023-07-07T19:56:53.246" v="244" actId="478"/>
          <ac:spMkLst>
            <pc:docMk/>
            <pc:sldMk cId="860759002" sldId="260"/>
            <ac:spMk id="84" creationId="{60D23A3B-7061-4A85-9612-37B1F1EFF97E}"/>
          </ac:spMkLst>
        </pc:spChg>
        <pc:picChg chg="add mod">
          <ac:chgData name="Cougill, Keegan" userId="3856e942-95d7-43fe-b6c6-430fde8695db" providerId="ADAL" clId="{C906C8BD-DDEC-4563-A232-706F4682C3EB}" dt="2023-07-07T19:59:04.565" v="264" actId="1076"/>
          <ac:picMkLst>
            <pc:docMk/>
            <pc:sldMk cId="860759002" sldId="260"/>
            <ac:picMk id="11" creationId="{3B2DB6C4-7113-CD9E-B4C9-1595BBA0326B}"/>
          </ac:picMkLst>
        </pc:picChg>
        <pc:picChg chg="add del mod">
          <ac:chgData name="Cougill, Keegan" userId="3856e942-95d7-43fe-b6c6-430fde8695db" providerId="ADAL" clId="{C906C8BD-DDEC-4563-A232-706F4682C3EB}" dt="2023-07-07T19:59:35.948" v="271" actId="478"/>
          <ac:picMkLst>
            <pc:docMk/>
            <pc:sldMk cId="860759002" sldId="260"/>
            <ac:picMk id="15" creationId="{B594E241-35F4-CBBF-E626-09E8AE939621}"/>
          </ac:picMkLst>
        </pc:picChg>
        <pc:picChg chg="del">
          <ac:chgData name="Cougill, Keegan" userId="3856e942-95d7-43fe-b6c6-430fde8695db" providerId="ADAL" clId="{C906C8BD-DDEC-4563-A232-706F4682C3EB}" dt="2023-07-07T19:58:58.073" v="261" actId="478"/>
          <ac:picMkLst>
            <pc:docMk/>
            <pc:sldMk cId="860759002" sldId="260"/>
            <ac:picMk id="34" creationId="{C4BDBB22-6AEB-49C9-9E42-0CA929FFB7A4}"/>
          </ac:picMkLst>
        </pc:picChg>
      </pc:sldChg>
      <pc:sldChg chg="del ord">
        <pc:chgData name="Cougill, Keegan" userId="3856e942-95d7-43fe-b6c6-430fde8695db" providerId="ADAL" clId="{C906C8BD-DDEC-4563-A232-706F4682C3EB}" dt="2023-07-07T20:09:57.632" v="374" actId="47"/>
        <pc:sldMkLst>
          <pc:docMk/>
          <pc:sldMk cId="3984440688" sldId="261"/>
        </pc:sldMkLst>
      </pc:sldChg>
      <pc:sldChg chg="del">
        <pc:chgData name="Cougill, Keegan" userId="3856e942-95d7-43fe-b6c6-430fde8695db" providerId="ADAL" clId="{C906C8BD-DDEC-4563-A232-706F4682C3EB}" dt="2023-07-07T20:09:58.531" v="375" actId="47"/>
        <pc:sldMkLst>
          <pc:docMk/>
          <pc:sldMk cId="3372486172" sldId="262"/>
        </pc:sldMkLst>
      </pc:sldChg>
      <pc:sldChg chg="setBg">
        <pc:chgData name="Cougill, Keegan" userId="3856e942-95d7-43fe-b6c6-430fde8695db" providerId="ADAL" clId="{C906C8BD-DDEC-4563-A232-706F4682C3EB}" dt="2023-07-07T20:15:47.086" v="555"/>
        <pc:sldMkLst>
          <pc:docMk/>
          <pc:sldMk cId="2174002491" sldId="263"/>
        </pc:sldMkLst>
      </pc:sldChg>
      <pc:sldChg chg="addSp delSp modSp mod setBg">
        <pc:chgData name="Cougill, Keegan" userId="3856e942-95d7-43fe-b6c6-430fde8695db" providerId="ADAL" clId="{C906C8BD-DDEC-4563-A232-706F4682C3EB}" dt="2023-07-07T20:25:01.525" v="593" actId="20577"/>
        <pc:sldMkLst>
          <pc:docMk/>
          <pc:sldMk cId="2883553059" sldId="264"/>
        </pc:sldMkLst>
        <pc:spChg chg="del">
          <ac:chgData name="Cougill, Keegan" userId="3856e942-95d7-43fe-b6c6-430fde8695db" providerId="ADAL" clId="{C906C8BD-DDEC-4563-A232-706F4682C3EB}" dt="2023-07-07T19:44:58.448" v="14" actId="478"/>
          <ac:spMkLst>
            <pc:docMk/>
            <pc:sldMk cId="2883553059" sldId="264"/>
            <ac:spMk id="13" creationId="{9E832FCE-30CB-E3AA-2C99-ABEC7750DEF5}"/>
          </ac:spMkLst>
        </pc:spChg>
        <pc:spChg chg="add del mod">
          <ac:chgData name="Cougill, Keegan" userId="3856e942-95d7-43fe-b6c6-430fde8695db" providerId="ADAL" clId="{C906C8BD-DDEC-4563-A232-706F4682C3EB}" dt="2023-07-07T19:46:32.487" v="22" actId="478"/>
          <ac:spMkLst>
            <pc:docMk/>
            <pc:sldMk cId="2883553059" sldId="264"/>
            <ac:spMk id="15" creationId="{BA6A9C88-4232-2954-A29E-D0039FD179DC}"/>
          </ac:spMkLst>
        </pc:spChg>
        <pc:spChg chg="add del mod">
          <ac:chgData name="Cougill, Keegan" userId="3856e942-95d7-43fe-b6c6-430fde8695db" providerId="ADAL" clId="{C906C8BD-DDEC-4563-A232-706F4682C3EB}" dt="2023-07-07T19:46:38.123" v="24" actId="478"/>
          <ac:spMkLst>
            <pc:docMk/>
            <pc:sldMk cId="2883553059" sldId="264"/>
            <ac:spMk id="17" creationId="{1DBC46EF-D8DF-1D95-B081-0500D8927237}"/>
          </ac:spMkLst>
        </pc:spChg>
        <pc:spChg chg="add del mod">
          <ac:chgData name="Cougill, Keegan" userId="3856e942-95d7-43fe-b6c6-430fde8695db" providerId="ADAL" clId="{C906C8BD-DDEC-4563-A232-706F4682C3EB}" dt="2023-07-07T19:46:41.061" v="26" actId="478"/>
          <ac:spMkLst>
            <pc:docMk/>
            <pc:sldMk cId="2883553059" sldId="264"/>
            <ac:spMk id="19" creationId="{9AF5D4BB-DA3D-A7FE-6170-6402D01BE95A}"/>
          </ac:spMkLst>
        </pc:spChg>
        <pc:spChg chg="add del mod">
          <ac:chgData name="Cougill, Keegan" userId="3856e942-95d7-43fe-b6c6-430fde8695db" providerId="ADAL" clId="{C906C8BD-DDEC-4563-A232-706F4682C3EB}" dt="2023-07-07T19:46:46.400" v="29" actId="478"/>
          <ac:spMkLst>
            <pc:docMk/>
            <pc:sldMk cId="2883553059" sldId="264"/>
            <ac:spMk id="21" creationId="{E249E2EE-3439-4C40-E0F2-E1B4F8FFEC27}"/>
          </ac:spMkLst>
        </pc:spChg>
        <pc:spChg chg="del">
          <ac:chgData name="Cougill, Keegan" userId="3856e942-95d7-43fe-b6c6-430fde8695db" providerId="ADAL" clId="{C906C8BD-DDEC-4563-A232-706F4682C3EB}" dt="2023-07-07T19:47:17.894" v="34" actId="478"/>
          <ac:spMkLst>
            <pc:docMk/>
            <pc:sldMk cId="2883553059" sldId="264"/>
            <ac:spMk id="26" creationId="{F72F8167-A007-470B-91F8-9FD147915936}"/>
          </ac:spMkLst>
        </pc:spChg>
        <pc:spChg chg="del">
          <ac:chgData name="Cougill, Keegan" userId="3856e942-95d7-43fe-b6c6-430fde8695db" providerId="ADAL" clId="{C906C8BD-DDEC-4563-A232-706F4682C3EB}" dt="2023-07-07T19:47:13.271" v="33" actId="478"/>
          <ac:spMkLst>
            <pc:docMk/>
            <pc:sldMk cId="2883553059" sldId="264"/>
            <ac:spMk id="27" creationId="{C3D8D50B-B373-41DD-AF52-1CAB93D959AA}"/>
          </ac:spMkLst>
        </pc:spChg>
        <pc:spChg chg="add del mod">
          <ac:chgData name="Cougill, Keegan" userId="3856e942-95d7-43fe-b6c6-430fde8695db" providerId="ADAL" clId="{C906C8BD-DDEC-4563-A232-706F4682C3EB}" dt="2023-07-07T19:49:25.968" v="44" actId="478"/>
          <ac:spMkLst>
            <pc:docMk/>
            <pc:sldMk cId="2883553059" sldId="264"/>
            <ac:spMk id="29" creationId="{5223E618-2B5E-B2C7-A87D-2EBE246FF6D9}"/>
          </ac:spMkLst>
        </pc:spChg>
        <pc:spChg chg="mod">
          <ac:chgData name="Cougill, Keegan" userId="3856e942-95d7-43fe-b6c6-430fde8695db" providerId="ADAL" clId="{C906C8BD-DDEC-4563-A232-706F4682C3EB}" dt="2023-07-07T19:50:03.852" v="49" actId="1076"/>
          <ac:spMkLst>
            <pc:docMk/>
            <pc:sldMk cId="2883553059" sldId="264"/>
            <ac:spMk id="30" creationId="{F580F041-DC12-4416-8D50-10D5CB88036E}"/>
          </ac:spMkLst>
        </pc:spChg>
        <pc:spChg chg="mod">
          <ac:chgData name="Cougill, Keegan" userId="3856e942-95d7-43fe-b6c6-430fde8695db" providerId="ADAL" clId="{C906C8BD-DDEC-4563-A232-706F4682C3EB}" dt="2023-07-07T19:49:35.027" v="46" actId="120"/>
          <ac:spMkLst>
            <pc:docMk/>
            <pc:sldMk cId="2883553059" sldId="264"/>
            <ac:spMk id="76" creationId="{C5E5A4C4-6086-4F2D-BF5F-1A909411BAA3}"/>
          </ac:spMkLst>
        </pc:spChg>
        <pc:spChg chg="del mod">
          <ac:chgData name="Cougill, Keegan" userId="3856e942-95d7-43fe-b6c6-430fde8695db" providerId="ADAL" clId="{C906C8BD-DDEC-4563-A232-706F4682C3EB}" dt="2023-07-07T19:49:20.137" v="43" actId="478"/>
          <ac:spMkLst>
            <pc:docMk/>
            <pc:sldMk cId="2883553059" sldId="264"/>
            <ac:spMk id="77" creationId="{F8450002-65CC-44ED-9FA3-79F17962B3B5}"/>
          </ac:spMkLst>
        </pc:spChg>
        <pc:spChg chg="del">
          <ac:chgData name="Cougill, Keegan" userId="3856e942-95d7-43fe-b6c6-430fde8695db" providerId="ADAL" clId="{C906C8BD-DDEC-4563-A232-706F4682C3EB}" dt="2023-07-07T19:46:39.656" v="25" actId="478"/>
          <ac:spMkLst>
            <pc:docMk/>
            <pc:sldMk cId="2883553059" sldId="264"/>
            <ac:spMk id="78" creationId="{DF2F3071-377B-4538-8351-AE48F52BD1CC}"/>
          </ac:spMkLst>
        </pc:spChg>
        <pc:spChg chg="del">
          <ac:chgData name="Cougill, Keegan" userId="3856e942-95d7-43fe-b6c6-430fde8695db" providerId="ADAL" clId="{C906C8BD-DDEC-4563-A232-706F4682C3EB}" dt="2023-07-07T19:46:36.205" v="23" actId="478"/>
          <ac:spMkLst>
            <pc:docMk/>
            <pc:sldMk cId="2883553059" sldId="264"/>
            <ac:spMk id="79" creationId="{3ECFAB54-2FAE-44AC-A18F-60ABE9A74175}"/>
          </ac:spMkLst>
        </pc:spChg>
        <pc:graphicFrameChg chg="add mod modGraphic">
          <ac:chgData name="Cougill, Keegan" userId="3856e942-95d7-43fe-b6c6-430fde8695db" providerId="ADAL" clId="{C906C8BD-DDEC-4563-A232-706F4682C3EB}" dt="2023-07-07T20:25:01.525" v="593" actId="20577"/>
          <ac:graphicFrameMkLst>
            <pc:docMk/>
            <pc:sldMk cId="2883553059" sldId="264"/>
            <ac:graphicFrameMk id="24" creationId="{8C6ACD01-39A1-562D-C0A6-750FB22E6FAD}"/>
          </ac:graphicFrameMkLst>
        </pc:graphicFrameChg>
        <pc:picChg chg="add mod">
          <ac:chgData name="Cougill, Keegan" userId="3856e942-95d7-43fe-b6c6-430fde8695db" providerId="ADAL" clId="{C906C8BD-DDEC-4563-A232-706F4682C3EB}" dt="2023-07-07T19:49:57.818" v="48" actId="1076"/>
          <ac:picMkLst>
            <pc:docMk/>
            <pc:sldMk cId="2883553059" sldId="264"/>
            <ac:picMk id="23" creationId="{311B422C-4274-AC1E-D77E-A3086F2BEACE}"/>
          </ac:picMkLst>
        </pc:picChg>
        <pc:picChg chg="del mod">
          <ac:chgData name="Cougill, Keegan" userId="3856e942-95d7-43fe-b6c6-430fde8695db" providerId="ADAL" clId="{C906C8BD-DDEC-4563-A232-706F4682C3EB}" dt="2023-07-07T19:46:45.060" v="28" actId="478"/>
          <ac:picMkLst>
            <pc:docMk/>
            <pc:sldMk cId="2883553059" sldId="264"/>
            <ac:picMk id="87" creationId="{8BBFDB51-02F2-47A2-A20D-538E6E43E738}"/>
          </ac:picMkLst>
        </pc:picChg>
        <pc:picChg chg="del">
          <ac:chgData name="Cougill, Keegan" userId="3856e942-95d7-43fe-b6c6-430fde8695db" providerId="ADAL" clId="{C906C8BD-DDEC-4563-A232-706F4682C3EB}" dt="2023-07-07T19:46:30.240" v="21" actId="478"/>
          <ac:picMkLst>
            <pc:docMk/>
            <pc:sldMk cId="2883553059" sldId="264"/>
            <ac:picMk id="105" creationId="{4ECD9547-8CC8-47C4-BE18-635B19076589}"/>
          </ac:picMkLst>
        </pc:picChg>
        <pc:picChg chg="add mod">
          <ac:chgData name="Cougill, Keegan" userId="3856e942-95d7-43fe-b6c6-430fde8695db" providerId="ADAL" clId="{C906C8BD-DDEC-4563-A232-706F4682C3EB}" dt="2023-07-07T19:45:00.293" v="15" actId="1076"/>
          <ac:picMkLst>
            <pc:docMk/>
            <pc:sldMk cId="2883553059" sldId="264"/>
            <ac:picMk id="2050" creationId="{C28EF2B7-CA9D-3DFF-625F-1C73B1E443BA}"/>
          </ac:picMkLst>
        </pc:picChg>
      </pc:sldChg>
      <pc:sldChg chg="addSp delSp modSp mod ord setBg">
        <pc:chgData name="Cougill, Keegan" userId="3856e942-95d7-43fe-b6c6-430fde8695db" providerId="ADAL" clId="{C906C8BD-DDEC-4563-A232-706F4682C3EB}" dt="2023-07-07T20:16:28.089" v="563" actId="1076"/>
        <pc:sldMkLst>
          <pc:docMk/>
          <pc:sldMk cId="2316932" sldId="265"/>
        </pc:sldMkLst>
        <pc:spChg chg="add del mod">
          <ac:chgData name="Cougill, Keegan" userId="3856e942-95d7-43fe-b6c6-430fde8695db" providerId="ADAL" clId="{C906C8BD-DDEC-4563-A232-706F4682C3EB}" dt="2023-07-07T20:00:47.346" v="279" actId="478"/>
          <ac:spMkLst>
            <pc:docMk/>
            <pc:sldMk cId="2316932" sldId="265"/>
            <ac:spMk id="3" creationId="{40C3158A-013B-9DE0-E5C2-8D982C715D02}"/>
          </ac:spMkLst>
        </pc:spChg>
        <pc:spChg chg="add mod">
          <ac:chgData name="Cougill, Keegan" userId="3856e942-95d7-43fe-b6c6-430fde8695db" providerId="ADAL" clId="{C906C8BD-DDEC-4563-A232-706F4682C3EB}" dt="2023-07-07T20:16:28.089" v="563" actId="1076"/>
          <ac:spMkLst>
            <pc:docMk/>
            <pc:sldMk cId="2316932" sldId="265"/>
            <ac:spMk id="6" creationId="{A89C08E8-0C38-BB77-BEC7-E3C074F79077}"/>
          </ac:spMkLst>
        </pc:spChg>
        <pc:spChg chg="del">
          <ac:chgData name="Cougill, Keegan" userId="3856e942-95d7-43fe-b6c6-430fde8695db" providerId="ADAL" clId="{C906C8BD-DDEC-4563-A232-706F4682C3EB}" dt="2023-07-07T20:16:16.200" v="560" actId="478"/>
          <ac:spMkLst>
            <pc:docMk/>
            <pc:sldMk cId="2316932" sldId="265"/>
            <ac:spMk id="20" creationId="{6118120B-49F2-457A-8FD7-4A9BA3AC6A66}"/>
          </ac:spMkLst>
        </pc:spChg>
        <pc:spChg chg="del">
          <ac:chgData name="Cougill, Keegan" userId="3856e942-95d7-43fe-b6c6-430fde8695db" providerId="ADAL" clId="{C906C8BD-DDEC-4563-A232-706F4682C3EB}" dt="2023-07-07T20:16:14.139" v="559" actId="478"/>
          <ac:spMkLst>
            <pc:docMk/>
            <pc:sldMk cId="2316932" sldId="265"/>
            <ac:spMk id="21" creationId="{08ADC8B7-1650-4062-AE08-FC1C3B6ADD76}"/>
          </ac:spMkLst>
        </pc:spChg>
        <pc:spChg chg="del">
          <ac:chgData name="Cougill, Keegan" userId="3856e942-95d7-43fe-b6c6-430fde8695db" providerId="ADAL" clId="{C906C8BD-DDEC-4563-A232-706F4682C3EB}" dt="2023-07-07T20:16:19.255" v="561" actId="478"/>
          <ac:spMkLst>
            <pc:docMk/>
            <pc:sldMk cId="2316932" sldId="265"/>
            <ac:spMk id="22" creationId="{071C9AA2-1CCA-4329-B67C-08356C3C3CBC}"/>
          </ac:spMkLst>
        </pc:spChg>
        <pc:spChg chg="mod">
          <ac:chgData name="Cougill, Keegan" userId="3856e942-95d7-43fe-b6c6-430fde8695db" providerId="ADAL" clId="{C906C8BD-DDEC-4563-A232-706F4682C3EB}" dt="2023-07-07T20:05:02.197" v="332" actId="1076"/>
          <ac:spMkLst>
            <pc:docMk/>
            <pc:sldMk cId="2316932" sldId="265"/>
            <ac:spMk id="23" creationId="{5BCCD6C8-F91D-4A81-8513-B31078BBC009}"/>
          </ac:spMkLst>
        </pc:spChg>
        <pc:spChg chg="mod">
          <ac:chgData name="Cougill, Keegan" userId="3856e942-95d7-43fe-b6c6-430fde8695db" providerId="ADAL" clId="{C906C8BD-DDEC-4563-A232-706F4682C3EB}" dt="2023-07-07T20:07:46.725" v="363" actId="1076"/>
          <ac:spMkLst>
            <pc:docMk/>
            <pc:sldMk cId="2316932" sldId="265"/>
            <ac:spMk id="62" creationId="{F0E231FA-A4C7-4627-A14C-74DA402FD943}"/>
          </ac:spMkLst>
        </pc:spChg>
        <pc:spChg chg="mod">
          <ac:chgData name="Cougill, Keegan" userId="3856e942-95d7-43fe-b6c6-430fde8695db" providerId="ADAL" clId="{C906C8BD-DDEC-4563-A232-706F4682C3EB}" dt="2023-07-07T20:05:10.105" v="334" actId="1076"/>
          <ac:spMkLst>
            <pc:docMk/>
            <pc:sldMk cId="2316932" sldId="265"/>
            <ac:spMk id="63" creationId="{9F219F7A-AA8D-44E8-85C6-7B9E43B2FEA2}"/>
          </ac:spMkLst>
        </pc:spChg>
        <pc:spChg chg="mod">
          <ac:chgData name="Cougill, Keegan" userId="3856e942-95d7-43fe-b6c6-430fde8695db" providerId="ADAL" clId="{C906C8BD-DDEC-4563-A232-706F4682C3EB}" dt="2023-07-07T20:07:50.134" v="364" actId="1076"/>
          <ac:spMkLst>
            <pc:docMk/>
            <pc:sldMk cId="2316932" sldId="265"/>
            <ac:spMk id="99" creationId="{5355A1F3-1DF5-4754-82C7-DBE14DBFAC9A}"/>
          </ac:spMkLst>
        </pc:spChg>
        <pc:spChg chg="mod">
          <ac:chgData name="Cougill, Keegan" userId="3856e942-95d7-43fe-b6c6-430fde8695db" providerId="ADAL" clId="{C906C8BD-DDEC-4563-A232-706F4682C3EB}" dt="2023-07-07T20:05:15.902" v="335" actId="1076"/>
          <ac:spMkLst>
            <pc:docMk/>
            <pc:sldMk cId="2316932" sldId="265"/>
            <ac:spMk id="100" creationId="{20C05462-50C1-47AC-B864-6331DA480340}"/>
          </ac:spMkLst>
        </pc:spChg>
        <pc:spChg chg="mod">
          <ac:chgData name="Cougill, Keegan" userId="3856e942-95d7-43fe-b6c6-430fde8695db" providerId="ADAL" clId="{C906C8BD-DDEC-4563-A232-706F4682C3EB}" dt="2023-07-07T20:07:57.211" v="365" actId="1076"/>
          <ac:spMkLst>
            <pc:docMk/>
            <pc:sldMk cId="2316932" sldId="265"/>
            <ac:spMk id="101" creationId="{E67B7AF0-52AF-488F-990C-DB132A565BAD}"/>
          </ac:spMkLst>
        </pc:spChg>
        <pc:spChg chg="mod">
          <ac:chgData name="Cougill, Keegan" userId="3856e942-95d7-43fe-b6c6-430fde8695db" providerId="ADAL" clId="{C906C8BD-DDEC-4563-A232-706F4682C3EB}" dt="2023-07-07T20:01:42.720" v="319" actId="20577"/>
          <ac:spMkLst>
            <pc:docMk/>
            <pc:sldMk cId="2316932" sldId="265"/>
            <ac:spMk id="102" creationId="{26F75E59-B08F-4122-977F-72EEC91E5B7F}"/>
          </ac:spMkLst>
        </pc:spChg>
        <pc:picChg chg="add mod">
          <ac:chgData name="Cougill, Keegan" userId="3856e942-95d7-43fe-b6c6-430fde8695db" providerId="ADAL" clId="{C906C8BD-DDEC-4563-A232-706F4682C3EB}" dt="2023-07-07T20:16:23.567" v="562" actId="1076"/>
          <ac:picMkLst>
            <pc:docMk/>
            <pc:sldMk cId="2316932" sldId="265"/>
            <ac:picMk id="5" creationId="{BC973642-8A23-2526-A9EE-94FCF0D6BAB8}"/>
          </ac:picMkLst>
        </pc:picChg>
        <pc:picChg chg="del">
          <ac:chgData name="Cougill, Keegan" userId="3856e942-95d7-43fe-b6c6-430fde8695db" providerId="ADAL" clId="{C906C8BD-DDEC-4563-A232-706F4682C3EB}" dt="2023-07-07T20:00:40.408" v="278" actId="478"/>
          <ac:picMkLst>
            <pc:docMk/>
            <pc:sldMk cId="2316932" sldId="265"/>
            <ac:picMk id="18" creationId="{A5E3392C-C6EB-4B0C-B644-CBD1E6A34420}"/>
          </ac:picMkLst>
        </pc:picChg>
      </pc:sldChg>
      <pc:sldChg chg="addSp delSp modSp mod ord setBg">
        <pc:chgData name="Cougill, Keegan" userId="3856e942-95d7-43fe-b6c6-430fde8695db" providerId="ADAL" clId="{C906C8BD-DDEC-4563-A232-706F4682C3EB}" dt="2023-07-07T20:16:36.912" v="565"/>
        <pc:sldMkLst>
          <pc:docMk/>
          <pc:sldMk cId="790109063" sldId="266"/>
        </pc:sldMkLst>
        <pc:spChg chg="add del mod">
          <ac:chgData name="Cougill, Keegan" userId="3856e942-95d7-43fe-b6c6-430fde8695db" providerId="ADAL" clId="{C906C8BD-DDEC-4563-A232-706F4682C3EB}" dt="2023-07-07T20:11:42.062" v="481" actId="478"/>
          <ac:spMkLst>
            <pc:docMk/>
            <pc:sldMk cId="790109063" sldId="266"/>
            <ac:spMk id="3" creationId="{105BE165-908C-E1B2-EDD4-35858A2785B1}"/>
          </ac:spMkLst>
        </pc:spChg>
        <pc:spChg chg="add del mod">
          <ac:chgData name="Cougill, Keegan" userId="3856e942-95d7-43fe-b6c6-430fde8695db" providerId="ADAL" clId="{C906C8BD-DDEC-4563-A232-706F4682C3EB}" dt="2023-07-07T20:11:56.444" v="487" actId="478"/>
          <ac:spMkLst>
            <pc:docMk/>
            <pc:sldMk cId="790109063" sldId="266"/>
            <ac:spMk id="5" creationId="{EE100BF3-99AE-6830-19BA-4A596B00D43F}"/>
          </ac:spMkLst>
        </pc:spChg>
        <pc:spChg chg="add del mod">
          <ac:chgData name="Cougill, Keegan" userId="3856e942-95d7-43fe-b6c6-430fde8695db" providerId="ADAL" clId="{C906C8BD-DDEC-4563-A232-706F4682C3EB}" dt="2023-07-07T20:12:47.751" v="515" actId="478"/>
          <ac:spMkLst>
            <pc:docMk/>
            <pc:sldMk cId="790109063" sldId="266"/>
            <ac:spMk id="7" creationId="{B3FF4775-F72F-A598-3ADC-1011DFA40FCD}"/>
          </ac:spMkLst>
        </pc:spChg>
        <pc:spChg chg="add del mod">
          <ac:chgData name="Cougill, Keegan" userId="3856e942-95d7-43fe-b6c6-430fde8695db" providerId="ADAL" clId="{C906C8BD-DDEC-4563-A232-706F4682C3EB}" dt="2023-07-07T20:12:55.722" v="517" actId="478"/>
          <ac:spMkLst>
            <pc:docMk/>
            <pc:sldMk cId="790109063" sldId="266"/>
            <ac:spMk id="9" creationId="{8773449B-C873-6D38-7E10-9691350D7CBC}"/>
          </ac:spMkLst>
        </pc:spChg>
        <pc:spChg chg="add del mod">
          <ac:chgData name="Cougill, Keegan" userId="3856e942-95d7-43fe-b6c6-430fde8695db" providerId="ADAL" clId="{C906C8BD-DDEC-4563-A232-706F4682C3EB}" dt="2023-07-07T20:13:46.827" v="523" actId="478"/>
          <ac:spMkLst>
            <pc:docMk/>
            <pc:sldMk cId="790109063" sldId="266"/>
            <ac:spMk id="11" creationId="{92A2F957-0DAF-1758-583C-EF139C536FAF}"/>
          </ac:spMkLst>
        </pc:spChg>
        <pc:spChg chg="add del mod">
          <ac:chgData name="Cougill, Keegan" userId="3856e942-95d7-43fe-b6c6-430fde8695db" providerId="ADAL" clId="{C906C8BD-DDEC-4563-A232-706F4682C3EB}" dt="2023-07-07T20:13:51.232" v="525" actId="478"/>
          <ac:spMkLst>
            <pc:docMk/>
            <pc:sldMk cId="790109063" sldId="266"/>
            <ac:spMk id="13" creationId="{2E009ABF-7E83-5521-BFCF-53A7618AC8EE}"/>
          </ac:spMkLst>
        </pc:spChg>
        <pc:spChg chg="del">
          <ac:chgData name="Cougill, Keegan" userId="3856e942-95d7-43fe-b6c6-430fde8695db" providerId="ADAL" clId="{C906C8BD-DDEC-4563-A232-706F4682C3EB}" dt="2023-07-07T20:11:47.324" v="483" actId="478"/>
          <ac:spMkLst>
            <pc:docMk/>
            <pc:sldMk cId="790109063" sldId="266"/>
            <ac:spMk id="14" creationId="{4FDD6906-1C24-4943-96AE-3D921C54A365}"/>
          </ac:spMkLst>
        </pc:spChg>
        <pc:spChg chg="del">
          <ac:chgData name="Cougill, Keegan" userId="3856e942-95d7-43fe-b6c6-430fde8695db" providerId="ADAL" clId="{C906C8BD-DDEC-4563-A232-706F4682C3EB}" dt="2023-07-07T20:11:45.214" v="482" actId="478"/>
          <ac:spMkLst>
            <pc:docMk/>
            <pc:sldMk cId="790109063" sldId="266"/>
            <ac:spMk id="15" creationId="{7E994A2C-DB38-4747-8F1D-41BA60924831}"/>
          </ac:spMkLst>
        </pc:spChg>
        <pc:spChg chg="del mod">
          <ac:chgData name="Cougill, Keegan" userId="3856e942-95d7-43fe-b6c6-430fde8695db" providerId="ADAL" clId="{C906C8BD-DDEC-4563-A232-706F4682C3EB}" dt="2023-07-07T20:13:42.558" v="522" actId="478"/>
          <ac:spMkLst>
            <pc:docMk/>
            <pc:sldMk cId="790109063" sldId="266"/>
            <ac:spMk id="37" creationId="{71CDE1A5-3814-4B55-93C4-8A6EA3982E73}"/>
          </ac:spMkLst>
        </pc:spChg>
        <pc:spChg chg="mod">
          <ac:chgData name="Cougill, Keegan" userId="3856e942-95d7-43fe-b6c6-430fde8695db" providerId="ADAL" clId="{C906C8BD-DDEC-4563-A232-706F4682C3EB}" dt="2023-07-07T20:11:00.899" v="476" actId="313"/>
          <ac:spMkLst>
            <pc:docMk/>
            <pc:sldMk cId="790109063" sldId="266"/>
            <ac:spMk id="39" creationId="{527B65DB-B329-4F74-8E21-BB9F010D9221}"/>
          </ac:spMkLst>
        </pc:spChg>
        <pc:spChg chg="mod">
          <ac:chgData name="Cougill, Keegan" userId="3856e942-95d7-43fe-b6c6-430fde8695db" providerId="ADAL" clId="{C906C8BD-DDEC-4563-A232-706F4682C3EB}" dt="2023-07-07T20:14:02.891" v="546" actId="20577"/>
          <ac:spMkLst>
            <pc:docMk/>
            <pc:sldMk cId="790109063" sldId="266"/>
            <ac:spMk id="42" creationId="{2BE5B953-EF9F-4041-99DD-A612D068CA20}"/>
          </ac:spMkLst>
        </pc:spChg>
        <pc:spChg chg="del">
          <ac:chgData name="Cougill, Keegan" userId="3856e942-95d7-43fe-b6c6-430fde8695db" providerId="ADAL" clId="{C906C8BD-DDEC-4563-A232-706F4682C3EB}" dt="2023-07-07T20:13:50.235" v="524" actId="478"/>
          <ac:spMkLst>
            <pc:docMk/>
            <pc:sldMk cId="790109063" sldId="266"/>
            <ac:spMk id="54" creationId="{D3FA2EF4-DF81-4FEC-82B7-E032CFC41EB6}"/>
          </ac:spMkLst>
        </pc:spChg>
        <pc:spChg chg="del mod">
          <ac:chgData name="Cougill, Keegan" userId="3856e942-95d7-43fe-b6c6-430fde8695db" providerId="ADAL" clId="{C906C8BD-DDEC-4563-A232-706F4682C3EB}" dt="2023-07-07T20:11:52.662" v="485" actId="478"/>
          <ac:spMkLst>
            <pc:docMk/>
            <pc:sldMk cId="790109063" sldId="266"/>
            <ac:spMk id="89" creationId="{E5A46631-16AA-4D6B-9733-48F9BFBDE600}"/>
          </ac:spMkLst>
        </pc:spChg>
        <pc:spChg chg="mod">
          <ac:chgData name="Cougill, Keegan" userId="3856e942-95d7-43fe-b6c6-430fde8695db" providerId="ADAL" clId="{C906C8BD-DDEC-4563-A232-706F4682C3EB}" dt="2023-07-07T20:12:19.021" v="498" actId="1076"/>
          <ac:spMkLst>
            <pc:docMk/>
            <pc:sldMk cId="790109063" sldId="266"/>
            <ac:spMk id="90" creationId="{F6CA8238-A816-473B-A76E-0EF3D09360C6}"/>
          </ac:spMkLst>
        </pc:spChg>
        <pc:spChg chg="mod">
          <ac:chgData name="Cougill, Keegan" userId="3856e942-95d7-43fe-b6c6-430fde8695db" providerId="ADAL" clId="{C906C8BD-DDEC-4563-A232-706F4682C3EB}" dt="2023-07-07T20:12:42.216" v="513" actId="1076"/>
          <ac:spMkLst>
            <pc:docMk/>
            <pc:sldMk cId="790109063" sldId="266"/>
            <ac:spMk id="93" creationId="{69309BE5-1D43-41CC-AF4E-0764CB38AFC7}"/>
          </ac:spMkLst>
        </pc:spChg>
        <pc:spChg chg="del">
          <ac:chgData name="Cougill, Keegan" userId="3856e942-95d7-43fe-b6c6-430fde8695db" providerId="ADAL" clId="{C906C8BD-DDEC-4563-A232-706F4682C3EB}" dt="2023-07-07T20:12:45.598" v="514" actId="478"/>
          <ac:spMkLst>
            <pc:docMk/>
            <pc:sldMk cId="790109063" sldId="266"/>
            <ac:spMk id="111" creationId="{E1D1694F-C738-4BCD-9E96-EE9975000D4C}"/>
          </ac:spMkLst>
        </pc:spChg>
        <pc:spChg chg="del">
          <ac:chgData name="Cougill, Keegan" userId="3856e942-95d7-43fe-b6c6-430fde8695db" providerId="ADAL" clId="{C906C8BD-DDEC-4563-A232-706F4682C3EB}" dt="2023-07-07T20:11:54.358" v="486" actId="478"/>
          <ac:spMkLst>
            <pc:docMk/>
            <pc:sldMk cId="790109063" sldId="266"/>
            <ac:spMk id="125" creationId="{100BF894-75A1-44C5-868C-04E7E1B4480C}"/>
          </ac:spMkLst>
        </pc:spChg>
        <pc:spChg chg="del">
          <ac:chgData name="Cougill, Keegan" userId="3856e942-95d7-43fe-b6c6-430fde8695db" providerId="ADAL" clId="{C906C8BD-DDEC-4563-A232-706F4682C3EB}" dt="2023-07-07T20:12:52.315" v="516" actId="478"/>
          <ac:spMkLst>
            <pc:docMk/>
            <pc:sldMk cId="790109063" sldId="266"/>
            <ac:spMk id="126" creationId="{7E940100-DD26-429A-A83D-A44DA41E65D5}"/>
          </ac:spMkLst>
        </pc:spChg>
        <pc:picChg chg="del">
          <ac:chgData name="Cougill, Keegan" userId="3856e942-95d7-43fe-b6c6-430fde8695db" providerId="ADAL" clId="{C906C8BD-DDEC-4563-A232-706F4682C3EB}" dt="2023-07-07T20:11:39.178" v="480" actId="478"/>
          <ac:picMkLst>
            <pc:docMk/>
            <pc:sldMk cId="790109063" sldId="266"/>
            <ac:picMk id="23" creationId="{2C4E5530-CABD-4A85-83DA-8368360A3E1C}"/>
          </ac:picMkLst>
        </pc:picChg>
        <pc:picChg chg="add mod">
          <ac:chgData name="Cougill, Keegan" userId="3856e942-95d7-43fe-b6c6-430fde8695db" providerId="ADAL" clId="{C906C8BD-DDEC-4563-A232-706F4682C3EB}" dt="2023-07-07T20:12:24.026" v="501" actId="1076"/>
          <ac:picMkLst>
            <pc:docMk/>
            <pc:sldMk cId="790109063" sldId="266"/>
            <ac:picMk id="5122" creationId="{42AA8638-BB90-68E6-1714-E93DC410E260}"/>
          </ac:picMkLst>
        </pc:picChg>
        <pc:picChg chg="add mod">
          <ac:chgData name="Cougill, Keegan" userId="3856e942-95d7-43fe-b6c6-430fde8695db" providerId="ADAL" clId="{C906C8BD-DDEC-4563-A232-706F4682C3EB}" dt="2023-07-07T20:13:38.165" v="520" actId="14100"/>
          <ac:picMkLst>
            <pc:docMk/>
            <pc:sldMk cId="790109063" sldId="266"/>
            <ac:picMk id="5124" creationId="{D87E1A88-C0D5-1A7B-4302-060B34ACDA48}"/>
          </ac:picMkLst>
        </pc:picChg>
        <pc:picChg chg="add mod">
          <ac:chgData name="Cougill, Keegan" userId="3856e942-95d7-43fe-b6c6-430fde8695db" providerId="ADAL" clId="{C906C8BD-DDEC-4563-A232-706F4682C3EB}" dt="2023-07-07T20:14:52.309" v="551" actId="1076"/>
          <ac:picMkLst>
            <pc:docMk/>
            <pc:sldMk cId="790109063" sldId="266"/>
            <ac:picMk id="5126" creationId="{EF7FA866-B71E-E33B-2B1E-6BAE13737BFC}"/>
          </ac:picMkLst>
        </pc:picChg>
      </pc:sldChg>
      <pc:sldChg chg="del">
        <pc:chgData name="Cougill, Keegan" userId="3856e942-95d7-43fe-b6c6-430fde8695db" providerId="ADAL" clId="{C906C8BD-DDEC-4563-A232-706F4682C3EB}" dt="2023-07-07T20:09:59.733" v="376" actId="47"/>
        <pc:sldMkLst>
          <pc:docMk/>
          <pc:sldMk cId="1604891360" sldId="267"/>
        </pc:sldMkLst>
      </pc:sldChg>
      <pc:sldChg chg="del">
        <pc:chgData name="Cougill, Keegan" userId="3856e942-95d7-43fe-b6c6-430fde8695db" providerId="ADAL" clId="{C906C8BD-DDEC-4563-A232-706F4682C3EB}" dt="2023-07-07T20:10:00.509" v="377" actId="47"/>
        <pc:sldMkLst>
          <pc:docMk/>
          <pc:sldMk cId="1876870831" sldId="268"/>
        </pc:sldMkLst>
      </pc:sldChg>
      <pc:sldChg chg="del">
        <pc:chgData name="Cougill, Keegan" userId="3856e942-95d7-43fe-b6c6-430fde8695db" providerId="ADAL" clId="{C906C8BD-DDEC-4563-A232-706F4682C3EB}" dt="2023-07-07T20:10:01.300" v="378" actId="47"/>
        <pc:sldMkLst>
          <pc:docMk/>
          <pc:sldMk cId="3849563807" sldId="269"/>
        </pc:sldMkLst>
      </pc:sldChg>
      <pc:sldChg chg="del">
        <pc:chgData name="Cougill, Keegan" userId="3856e942-95d7-43fe-b6c6-430fde8695db" providerId="ADAL" clId="{C906C8BD-DDEC-4563-A232-706F4682C3EB}" dt="2023-07-07T20:10:01.999" v="379" actId="47"/>
        <pc:sldMkLst>
          <pc:docMk/>
          <pc:sldMk cId="1404125716" sldId="270"/>
        </pc:sldMkLst>
      </pc:sldChg>
      <pc:sldChg chg="del">
        <pc:chgData name="Cougill, Keegan" userId="3856e942-95d7-43fe-b6c6-430fde8695db" providerId="ADAL" clId="{C906C8BD-DDEC-4563-A232-706F4682C3EB}" dt="2023-07-07T20:10:03.687" v="380" actId="47"/>
        <pc:sldMkLst>
          <pc:docMk/>
          <pc:sldMk cId="2732533740" sldId="271"/>
        </pc:sldMkLst>
      </pc:sldChg>
      <pc:sldChg chg="del">
        <pc:chgData name="Cougill, Keegan" userId="3856e942-95d7-43fe-b6c6-430fde8695db" providerId="ADAL" clId="{C906C8BD-DDEC-4563-A232-706F4682C3EB}" dt="2023-07-07T20:10:04.570" v="381" actId="47"/>
        <pc:sldMkLst>
          <pc:docMk/>
          <pc:sldMk cId="3411526660" sldId="272"/>
        </pc:sldMkLst>
      </pc:sldChg>
      <pc:sldChg chg="del">
        <pc:chgData name="Cougill, Keegan" userId="3856e942-95d7-43fe-b6c6-430fde8695db" providerId="ADAL" clId="{C906C8BD-DDEC-4563-A232-706F4682C3EB}" dt="2023-07-07T20:10:05.425" v="382" actId="47"/>
        <pc:sldMkLst>
          <pc:docMk/>
          <pc:sldMk cId="598063663" sldId="273"/>
        </pc:sldMkLst>
      </pc:sldChg>
      <pc:sldChg chg="del">
        <pc:chgData name="Cougill, Keegan" userId="3856e942-95d7-43fe-b6c6-430fde8695db" providerId="ADAL" clId="{C906C8BD-DDEC-4563-A232-706F4682C3EB}" dt="2023-07-07T20:10:06.561" v="383" actId="47"/>
        <pc:sldMkLst>
          <pc:docMk/>
          <pc:sldMk cId="204619446" sldId="274"/>
        </pc:sldMkLst>
      </pc:sldChg>
      <pc:sldChg chg="delSp modSp mod setBg">
        <pc:chgData name="Cougill, Keegan" userId="3856e942-95d7-43fe-b6c6-430fde8695db" providerId="ADAL" clId="{C906C8BD-DDEC-4563-A232-706F4682C3EB}" dt="2023-07-07T20:16:49.100" v="567" actId="478"/>
        <pc:sldMkLst>
          <pc:docMk/>
          <pc:sldMk cId="1851646291" sldId="275"/>
        </pc:sldMkLst>
        <pc:spChg chg="del">
          <ac:chgData name="Cougill, Keegan" userId="3856e942-95d7-43fe-b6c6-430fde8695db" providerId="ADAL" clId="{C906C8BD-DDEC-4563-A232-706F4682C3EB}" dt="2023-07-07T20:16:49.100" v="567" actId="478"/>
          <ac:spMkLst>
            <pc:docMk/>
            <pc:sldMk cId="1851646291" sldId="275"/>
            <ac:spMk id="3" creationId="{45AB52D9-2BE1-41EE-B28C-4DEDAEFD750F}"/>
          </ac:spMkLst>
        </pc:spChg>
        <pc:spChg chg="mod">
          <ac:chgData name="Cougill, Keegan" userId="3856e942-95d7-43fe-b6c6-430fde8695db" providerId="ADAL" clId="{C906C8BD-DDEC-4563-A232-706F4682C3EB}" dt="2023-07-07T20:10:40.050" v="465" actId="20577"/>
          <ac:spMkLst>
            <pc:docMk/>
            <pc:sldMk cId="1851646291" sldId="275"/>
            <ac:spMk id="9" creationId="{0BF8A3EA-3C0A-457C-ACBD-FA9FBF4DCB9F}"/>
          </ac:spMkLst>
        </pc:spChg>
      </pc:sldChg>
      <pc:sldChg chg="del">
        <pc:chgData name="Cougill, Keegan" userId="3856e942-95d7-43fe-b6c6-430fde8695db" providerId="ADAL" clId="{C906C8BD-DDEC-4563-A232-706F4682C3EB}" dt="2023-07-07T20:09:55.219" v="373" actId="47"/>
        <pc:sldMkLst>
          <pc:docMk/>
          <pc:sldMk cId="323263871" sldId="276"/>
        </pc:sldMkLst>
      </pc:sldChg>
    </pc:docChg>
  </pc:docChgLst>
  <pc:docChgLst>
    <pc:chgData name="Cougill, Keegan" userId="S::kcougil@iu.edu::3856e942-95d7-43fe-b6c6-430fde8695db" providerId="AD" clId="Web-{894B1D89-1B07-4A71-9DE9-C166E8749EE4}"/>
    <pc:docChg chg="modSld">
      <pc:chgData name="Cougill, Keegan" userId="S::kcougil@iu.edu::3856e942-95d7-43fe-b6c6-430fde8695db" providerId="AD" clId="Web-{894B1D89-1B07-4A71-9DE9-C166E8749EE4}" dt="2023-07-10T17:19:54.128" v="2" actId="1076"/>
      <pc:docMkLst>
        <pc:docMk/>
      </pc:docMkLst>
      <pc:sldChg chg="modSp">
        <pc:chgData name="Cougill, Keegan" userId="S::kcougil@iu.edu::3856e942-95d7-43fe-b6c6-430fde8695db" providerId="AD" clId="Web-{894B1D89-1B07-4A71-9DE9-C166E8749EE4}" dt="2023-07-10T17:19:54.128" v="2" actId="1076"/>
        <pc:sldMkLst>
          <pc:docMk/>
          <pc:sldMk cId="790109063" sldId="266"/>
        </pc:sldMkLst>
        <pc:spChg chg="mod">
          <ac:chgData name="Cougill, Keegan" userId="S::kcougil@iu.edu::3856e942-95d7-43fe-b6c6-430fde8695db" providerId="AD" clId="Web-{894B1D89-1B07-4A71-9DE9-C166E8749EE4}" dt="2023-07-10T17:19:54.128" v="2" actId="1076"/>
          <ac:spMkLst>
            <pc:docMk/>
            <pc:sldMk cId="790109063" sldId="266"/>
            <ac:spMk id="42" creationId="{2BE5B953-EF9F-4041-99DD-A612D068CA20}"/>
          </ac:spMkLst>
        </pc:spChg>
        <pc:spChg chg="mod">
          <ac:chgData name="Cougill, Keegan" userId="S::kcougil@iu.edu::3856e942-95d7-43fe-b6c6-430fde8695db" providerId="AD" clId="Web-{894B1D89-1B07-4A71-9DE9-C166E8749EE4}" dt="2023-07-10T17:19:49.893" v="1" actId="1076"/>
          <ac:spMkLst>
            <pc:docMk/>
            <pc:sldMk cId="790109063" sldId="266"/>
            <ac:spMk id="90" creationId="{F6CA8238-A816-473B-A76E-0EF3D09360C6}"/>
          </ac:spMkLst>
        </pc:spChg>
        <pc:picChg chg="mod">
          <ac:chgData name="Cougill, Keegan" userId="S::kcougil@iu.edu::3856e942-95d7-43fe-b6c6-430fde8695db" providerId="AD" clId="Web-{894B1D89-1B07-4A71-9DE9-C166E8749EE4}" dt="2023-07-10T17:19:45.815" v="0" actId="1076"/>
          <ac:picMkLst>
            <pc:docMk/>
            <pc:sldMk cId="790109063" sldId="266"/>
            <ac:picMk id="5122" creationId="{42AA8638-BB90-68E6-1714-E93DC410E26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7/10/2023</a:t>
            </a:fld>
            <a:endParaRPr lang="en-US"/>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illiamson.agrilife.org/2020/03/04/soil-temperature/"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hyperlink" Target="https://www.laboratory-equipment.com/gravity-convection-laboratory-ovens-shel-lab.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blogs.egu.eu/network/water-underground/tag/crustal-permeability/" TargetMode="External"/><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tex.stackexchange.com/questions/192043/flip-x-and-y-axis-of-ternary-graph" TargetMode="External"/><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p:spPr>
        <p:txBody>
          <a:bodyPr/>
          <a:lstStyle/>
          <a:p>
            <a:r>
              <a:rPr lang="en-US"/>
              <a:t>Soil Lab</a:t>
            </a: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67309"/>
            <a:ext cx="12192000" cy="1036320"/>
          </a:xfrm>
        </p:spPr>
        <p:txBody>
          <a:bodyPr/>
          <a:lstStyle/>
          <a:p>
            <a:r>
              <a:rPr lang="en-US"/>
              <a:t>Keegan Cougill</a:t>
            </a:r>
          </a:p>
          <a:p>
            <a:r>
              <a:rPr lang="en-US"/>
              <a:t>Brady Turner​​</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1" y="4903788"/>
            <a:ext cx="12192000" cy="195421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486566" y="3035081"/>
            <a:ext cx="2341256" cy="640698"/>
          </a:xfrm>
        </p:spPr>
        <p:txBody>
          <a:bodyPr/>
          <a:lstStyle/>
          <a:p>
            <a:r>
              <a:rPr lang="en-US" noProof="0"/>
              <a:t>Thank you</a:t>
            </a:r>
            <a:endParaRPr lang="en-US"/>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704805" y="3959761"/>
            <a:ext cx="2879477" cy="1790164"/>
          </a:xfrm>
        </p:spPr>
        <p:txBody>
          <a:bodyPr/>
          <a:lstStyle/>
          <a:p>
            <a:r>
              <a:rPr lang="pt-BR"/>
              <a:t>If you would like a copy of this presentation Please let me know.</a:t>
            </a:r>
          </a:p>
          <a:p>
            <a:endParaRPr lang="pt-BR"/>
          </a:p>
          <a:p>
            <a:r>
              <a:rPr lang="pt-BR"/>
              <a:t>@kcougil@iu.edu</a:t>
            </a:r>
            <a:endParaRPr lang="en-US"/>
          </a:p>
        </p:txBody>
      </p:sp>
      <p:sp>
        <p:nvSpPr>
          <p:cNvPr id="2" name="Date Placeholder 1">
            <a:extLst>
              <a:ext uri="{FF2B5EF4-FFF2-40B4-BE49-F238E27FC236}">
                <a16:creationId xmlns:a16="http://schemas.microsoft.com/office/drawing/2014/main" id="{2790CE37-04F9-4227-B00E-A878A9056DA7}"/>
              </a:ext>
            </a:extLst>
          </p:cNvPr>
          <p:cNvSpPr>
            <a:spLocks noGrp="1"/>
          </p:cNvSpPr>
          <p:nvPr>
            <p:ph type="dt" sz="half" idx="10"/>
          </p:nvPr>
        </p:nvSpPr>
        <p:spPr>
          <a:xfrm>
            <a:off x="838200" y="6356350"/>
            <a:ext cx="2743200" cy="365125"/>
          </a:xfrm>
        </p:spPr>
        <p:txBody>
          <a:bodyPr/>
          <a:lstStyle/>
          <a:p>
            <a:r>
              <a:rPr lang="en-US"/>
              <a:t>20XX</a:t>
            </a:r>
          </a:p>
        </p:txBody>
      </p:sp>
      <p:pic>
        <p:nvPicPr>
          <p:cNvPr id="18" name="Picture Placeholder 15" descr="A picture of a field of grass sprouting">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5511344" y="0"/>
            <a:ext cx="6680656" cy="6858000"/>
          </a:xfrm>
        </p:spPr>
      </p:pic>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10</a:t>
            </a:fld>
            <a:endParaRPr lang="en-US"/>
          </a:p>
        </p:txBody>
      </p:sp>
    </p:spTree>
    <p:extLst>
      <p:ext uri="{BB962C8B-B14F-4D97-AF65-F5344CB8AC3E}">
        <p14:creationId xmlns:p14="http://schemas.microsoft.com/office/powerpoint/2010/main" val="185164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1251284" y="1329829"/>
            <a:ext cx="2319303" cy="640698"/>
          </a:xfrm>
        </p:spPr>
        <p:txBody>
          <a:bodyPr/>
          <a:lstStyle/>
          <a:p>
            <a:r>
              <a:rPr lang="en-US"/>
              <a:t>Temperature</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4484702" y="351153"/>
            <a:ext cx="6341212" cy="2476221"/>
          </a:xfrm>
        </p:spPr>
        <p:txBody>
          <a:bodyPr/>
          <a:lstStyle/>
          <a:p>
            <a:r>
              <a:rPr lang="en-US"/>
              <a:t>Soil temperature is incredibly important. It's the measure of how warm or cold the soil is, and it affects everything from plant growth to ecosystem health. Various factors like climate, sunlight, and moisture impact soil temperature. Understanding and monitoring soil temperature is crucial for fields like agriculture, ecology, climate science, and engineering. Let's dive into why soil temperature matters and its significance in different areas.</a:t>
            </a:r>
          </a:p>
        </p:txBody>
      </p:sp>
      <p:sp>
        <p:nvSpPr>
          <p:cNvPr id="58" name="Footer Placeholder 57">
            <a:extLst>
              <a:ext uri="{FF2B5EF4-FFF2-40B4-BE49-F238E27FC236}">
                <a16:creationId xmlns:a16="http://schemas.microsoft.com/office/drawing/2014/main" id="{4DDD181B-D1CF-4E5A-B354-DE584F3F2B23}"/>
              </a:ext>
            </a:extLst>
          </p:cNvPr>
          <p:cNvSpPr>
            <a:spLocks noGrp="1"/>
          </p:cNvSpPr>
          <p:nvPr>
            <p:ph type="ftr" sz="quarter" idx="3"/>
          </p:nvPr>
        </p:nvSpPr>
        <p:spPr>
          <a:xfrm>
            <a:off x="4038600" y="6356350"/>
            <a:ext cx="4114800" cy="365125"/>
          </a:xfrm>
        </p:spPr>
        <p:txBody>
          <a:bodyPr/>
          <a:lstStyle/>
          <a:p>
            <a:r>
              <a:rPr lang="en-US"/>
              <a:t>Pitch deck</a:t>
            </a:r>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a:t>
            </a:fld>
            <a:endParaRPr lang="en-US"/>
          </a:p>
        </p:txBody>
      </p:sp>
      <p:pic>
        <p:nvPicPr>
          <p:cNvPr id="4" name="Picture 3" descr="A close-up of a thermometer&#10;&#10;Description automatically generated">
            <a:extLst>
              <a:ext uri="{FF2B5EF4-FFF2-40B4-BE49-F238E27FC236}">
                <a16:creationId xmlns:a16="http://schemas.microsoft.com/office/drawing/2014/main" id="{0E618FE3-554C-D57E-5233-0C533E60016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26631" y="2940423"/>
            <a:ext cx="6769768" cy="3894101"/>
          </a:xfrm>
          <a:prstGeom prst="rect">
            <a:avLst/>
          </a:prstGeom>
        </p:spPr>
      </p:pic>
    </p:spTree>
    <p:extLst>
      <p:ext uri="{BB962C8B-B14F-4D97-AF65-F5344CB8AC3E}">
        <p14:creationId xmlns:p14="http://schemas.microsoft.com/office/powerpoint/2010/main" val="281533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3773913" y="102447"/>
            <a:ext cx="4644174" cy="640698"/>
          </a:xfrm>
        </p:spPr>
        <p:txBody>
          <a:bodyPr/>
          <a:lstStyle/>
          <a:p>
            <a:r>
              <a:rPr lang="en-US" noProof="0"/>
              <a:t>Soil Microorganism Survey</a:t>
            </a:r>
            <a:endParaRPr lang="en-US"/>
          </a:p>
        </p:txBody>
      </p:sp>
      <p:sp>
        <p:nvSpPr>
          <p:cNvPr id="10" name="Text Placeholder 9">
            <a:extLst>
              <a:ext uri="{FF2B5EF4-FFF2-40B4-BE49-F238E27FC236}">
                <a16:creationId xmlns:a16="http://schemas.microsoft.com/office/drawing/2014/main" id="{00E7F2B6-10A7-477E-B377-78173351CB9B}"/>
              </a:ext>
            </a:extLst>
          </p:cNvPr>
          <p:cNvSpPr>
            <a:spLocks noGrp="1"/>
          </p:cNvSpPr>
          <p:nvPr>
            <p:ph type="body" sz="quarter" idx="16"/>
          </p:nvPr>
        </p:nvSpPr>
        <p:spPr>
          <a:xfrm>
            <a:off x="375029" y="681460"/>
            <a:ext cx="3126583" cy="426393"/>
          </a:xfrm>
        </p:spPr>
        <p:txBody>
          <a:bodyPr/>
          <a:lstStyle/>
          <a:p>
            <a:r>
              <a:rPr lang="en-US"/>
              <a:t>Step 1:</a:t>
            </a:r>
          </a:p>
        </p:txBody>
      </p:sp>
      <p:sp>
        <p:nvSpPr>
          <p:cNvPr id="19" name="Text Placeholder 18">
            <a:extLst>
              <a:ext uri="{FF2B5EF4-FFF2-40B4-BE49-F238E27FC236}">
                <a16:creationId xmlns:a16="http://schemas.microsoft.com/office/drawing/2014/main" id="{59BCB765-3776-41F5-B6B8-6208678A046A}"/>
              </a:ext>
            </a:extLst>
          </p:cNvPr>
          <p:cNvSpPr>
            <a:spLocks noGrp="1"/>
          </p:cNvSpPr>
          <p:nvPr>
            <p:ph type="body" sz="quarter" idx="12"/>
          </p:nvPr>
        </p:nvSpPr>
        <p:spPr>
          <a:xfrm>
            <a:off x="375029" y="980340"/>
            <a:ext cx="5385157" cy="907068"/>
          </a:xfrm>
        </p:spPr>
        <p:txBody>
          <a:bodyPr/>
          <a:lstStyle/>
          <a:p>
            <a:r>
              <a:rPr lang="en-US" sz="1400"/>
              <a:t>Acquire 500 g of Dirt from the top 6 inches of soil. As well as 3000 ml of Tap water</a:t>
            </a:r>
          </a:p>
        </p:txBody>
      </p:sp>
      <p:sp>
        <p:nvSpPr>
          <p:cNvPr id="23" name="Text Placeholder 22">
            <a:extLst>
              <a:ext uri="{FF2B5EF4-FFF2-40B4-BE49-F238E27FC236}">
                <a16:creationId xmlns:a16="http://schemas.microsoft.com/office/drawing/2014/main" id="{D2EE4141-AD91-4E47-B788-C5EA3ACC61A0}"/>
              </a:ext>
            </a:extLst>
          </p:cNvPr>
          <p:cNvSpPr>
            <a:spLocks noGrp="1"/>
          </p:cNvSpPr>
          <p:nvPr>
            <p:ph type="body" sz="quarter" idx="17"/>
          </p:nvPr>
        </p:nvSpPr>
        <p:spPr>
          <a:xfrm>
            <a:off x="8432428" y="1752323"/>
            <a:ext cx="3281556" cy="426393"/>
          </a:xfrm>
        </p:spPr>
        <p:txBody>
          <a:bodyPr/>
          <a:lstStyle/>
          <a:p>
            <a:r>
              <a:rPr lang="en-US"/>
              <a:t>Step 3:</a:t>
            </a:r>
          </a:p>
        </p:txBody>
      </p:sp>
      <p:sp>
        <p:nvSpPr>
          <p:cNvPr id="33" name="Text Placeholder 32">
            <a:extLst>
              <a:ext uri="{FF2B5EF4-FFF2-40B4-BE49-F238E27FC236}">
                <a16:creationId xmlns:a16="http://schemas.microsoft.com/office/drawing/2014/main" id="{1ACF41D3-2AFC-49DB-9DF0-E2ECA29FB165}"/>
              </a:ext>
            </a:extLst>
          </p:cNvPr>
          <p:cNvSpPr>
            <a:spLocks noGrp="1"/>
          </p:cNvSpPr>
          <p:nvPr>
            <p:ph type="body" sz="quarter" idx="13"/>
          </p:nvPr>
        </p:nvSpPr>
        <p:spPr>
          <a:xfrm>
            <a:off x="8392537" y="2173972"/>
            <a:ext cx="3281556" cy="1306527"/>
          </a:xfrm>
        </p:spPr>
        <p:txBody>
          <a:bodyPr/>
          <a:lstStyle/>
          <a:p>
            <a:r>
              <a:rPr lang="en-US" sz="1400"/>
              <a:t>Pour the soil-animal mixture “slurry” onto the filter. The nematodes will be caught in the filter. Drain the water and let it sit overnight. The nematodes will sink to the bottom. The next day, take a few ml of the nematode water using a pipette on a microscope slide. Observe and record your findings.</a:t>
            </a:r>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8"/>
          </p:nvPr>
        </p:nvSpPr>
        <p:spPr>
          <a:xfrm>
            <a:off x="375028" y="3291959"/>
            <a:ext cx="3126583" cy="428891"/>
          </a:xfrm>
        </p:spPr>
        <p:txBody>
          <a:bodyPr/>
          <a:lstStyle/>
          <a:p>
            <a:r>
              <a:rPr lang="en-US"/>
              <a:t>Step 2: </a:t>
            </a: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4"/>
          </p:nvPr>
        </p:nvSpPr>
        <p:spPr>
          <a:xfrm>
            <a:off x="352594" y="3670789"/>
            <a:ext cx="5278185" cy="1258935"/>
          </a:xfrm>
        </p:spPr>
        <p:txBody>
          <a:bodyPr/>
          <a:lstStyle/>
          <a:p>
            <a:r>
              <a:rPr lang="en-US" sz="1400"/>
              <a:t>Mix the solution by hand to break up large dirt clods. Using a sieve or a medium mesh screen, separate the large particles from the solution by pouring the solution through the strainer into a 2nd container. Then repeat with a finer mesh screen.</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a:p>
        </p:txBody>
      </p:sp>
      <p:pic>
        <p:nvPicPr>
          <p:cNvPr id="5" name="Picture 4">
            <a:extLst>
              <a:ext uri="{FF2B5EF4-FFF2-40B4-BE49-F238E27FC236}">
                <a16:creationId xmlns:a16="http://schemas.microsoft.com/office/drawing/2014/main" id="{77417A91-B4AF-20C6-2B02-C4ACDF0E0675}"/>
              </a:ext>
            </a:extLst>
          </p:cNvPr>
          <p:cNvPicPr>
            <a:picLocks noChangeAspect="1"/>
          </p:cNvPicPr>
          <p:nvPr/>
        </p:nvPicPr>
        <p:blipFill>
          <a:blip r:embed="rId2"/>
          <a:stretch>
            <a:fillRect/>
          </a:stretch>
        </p:blipFill>
        <p:spPr>
          <a:xfrm>
            <a:off x="375029" y="1700459"/>
            <a:ext cx="2067757" cy="1550818"/>
          </a:xfrm>
          <a:prstGeom prst="rect">
            <a:avLst/>
          </a:prstGeom>
        </p:spPr>
      </p:pic>
      <p:pic>
        <p:nvPicPr>
          <p:cNvPr id="6" name="Picture 5">
            <a:extLst>
              <a:ext uri="{FF2B5EF4-FFF2-40B4-BE49-F238E27FC236}">
                <a16:creationId xmlns:a16="http://schemas.microsoft.com/office/drawing/2014/main" id="{4DF64B61-DABF-3A05-522F-9C018F693E7A}"/>
              </a:ext>
            </a:extLst>
          </p:cNvPr>
          <p:cNvPicPr>
            <a:picLocks noChangeAspect="1"/>
          </p:cNvPicPr>
          <p:nvPr/>
        </p:nvPicPr>
        <p:blipFill>
          <a:blip r:embed="rId3"/>
          <a:stretch>
            <a:fillRect/>
          </a:stretch>
        </p:blipFill>
        <p:spPr>
          <a:xfrm>
            <a:off x="2688694" y="1699708"/>
            <a:ext cx="1163114" cy="1550818"/>
          </a:xfrm>
          <a:prstGeom prst="rect">
            <a:avLst/>
          </a:prstGeom>
        </p:spPr>
      </p:pic>
      <p:pic>
        <p:nvPicPr>
          <p:cNvPr id="7" name="Picture 6">
            <a:extLst>
              <a:ext uri="{FF2B5EF4-FFF2-40B4-BE49-F238E27FC236}">
                <a16:creationId xmlns:a16="http://schemas.microsoft.com/office/drawing/2014/main" id="{D957C918-F970-8237-13DE-0CE79120FE87}"/>
              </a:ext>
            </a:extLst>
          </p:cNvPr>
          <p:cNvPicPr>
            <a:picLocks noChangeAspect="1"/>
          </p:cNvPicPr>
          <p:nvPr/>
        </p:nvPicPr>
        <p:blipFill>
          <a:blip r:embed="rId4"/>
          <a:stretch>
            <a:fillRect/>
          </a:stretch>
        </p:blipFill>
        <p:spPr>
          <a:xfrm>
            <a:off x="375028" y="5101667"/>
            <a:ext cx="2065928" cy="1549446"/>
          </a:xfrm>
          <a:prstGeom prst="rect">
            <a:avLst/>
          </a:prstGeom>
        </p:spPr>
      </p:pic>
      <p:pic>
        <p:nvPicPr>
          <p:cNvPr id="8" name="Picture 7">
            <a:extLst>
              <a:ext uri="{FF2B5EF4-FFF2-40B4-BE49-F238E27FC236}">
                <a16:creationId xmlns:a16="http://schemas.microsoft.com/office/drawing/2014/main" id="{B0DEEA3F-F9F4-94F3-2D8E-62098CE2870A}"/>
              </a:ext>
            </a:extLst>
          </p:cNvPr>
          <p:cNvPicPr>
            <a:picLocks noChangeAspect="1"/>
          </p:cNvPicPr>
          <p:nvPr/>
        </p:nvPicPr>
        <p:blipFill>
          <a:blip r:embed="rId5"/>
          <a:stretch>
            <a:fillRect/>
          </a:stretch>
        </p:blipFill>
        <p:spPr>
          <a:xfrm>
            <a:off x="2688694" y="5101667"/>
            <a:ext cx="1162085" cy="1549446"/>
          </a:xfrm>
          <a:prstGeom prst="rect">
            <a:avLst/>
          </a:prstGeom>
        </p:spPr>
      </p:pic>
      <p:pic>
        <p:nvPicPr>
          <p:cNvPr id="9" name="Picture 8">
            <a:extLst>
              <a:ext uri="{FF2B5EF4-FFF2-40B4-BE49-F238E27FC236}">
                <a16:creationId xmlns:a16="http://schemas.microsoft.com/office/drawing/2014/main" id="{000CEA76-4C89-8D97-2680-D99A01368BA6}"/>
              </a:ext>
            </a:extLst>
          </p:cNvPr>
          <p:cNvPicPr>
            <a:picLocks noChangeAspect="1"/>
          </p:cNvPicPr>
          <p:nvPr/>
        </p:nvPicPr>
        <p:blipFill>
          <a:blip r:embed="rId6"/>
          <a:stretch>
            <a:fillRect/>
          </a:stretch>
        </p:blipFill>
        <p:spPr>
          <a:xfrm>
            <a:off x="6714479" y="2263258"/>
            <a:ext cx="1543051" cy="2057401"/>
          </a:xfrm>
          <a:prstGeom prst="rect">
            <a:avLst/>
          </a:prstGeom>
        </p:spPr>
      </p:pic>
    </p:spTree>
    <p:extLst>
      <p:ext uri="{BB962C8B-B14F-4D97-AF65-F5344CB8AC3E}">
        <p14:creationId xmlns:p14="http://schemas.microsoft.com/office/powerpoint/2010/main" val="109430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802106" y="946902"/>
            <a:ext cx="1989221" cy="641350"/>
          </a:xfrm>
        </p:spPr>
        <p:txBody>
          <a:bodyPr/>
          <a:lstStyle/>
          <a:p>
            <a:r>
              <a:rPr lang="en-US"/>
              <a:t>Nematodes</a:t>
            </a:r>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a:t>Common Nematodes</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1" y="1032330"/>
            <a:ext cx="7737801" cy="1370672"/>
          </a:xfrm>
        </p:spPr>
        <p:txBody>
          <a:bodyPr/>
          <a:lstStyle/>
          <a:p>
            <a:r>
              <a:rPr lang="en-US" sz="1400"/>
              <a:t>In the Midwest, several common species of nematodes can be found, each with specific impacts on different crops and environments. One prevalent nematode is the turf nematode, which affects lawns and grassy areas, leading to thinning and weakened turf. The corn nematode and soybean nematode poses a significant threat to corn crops, feeding on roots and causing reduced nutrient uptake and yield loss. These nematode species require proper management and monitoring strategies to minimize their negative impact on crop productivity to maintain agricultural industries.</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a:p>
        </p:txBody>
      </p:sp>
      <p:sp>
        <p:nvSpPr>
          <p:cNvPr id="3" name="TextBox 2">
            <a:extLst>
              <a:ext uri="{FF2B5EF4-FFF2-40B4-BE49-F238E27FC236}">
                <a16:creationId xmlns:a16="http://schemas.microsoft.com/office/drawing/2014/main" id="{EC72917E-962F-1F3C-7ABF-414A76E43FAA}"/>
              </a:ext>
            </a:extLst>
          </p:cNvPr>
          <p:cNvSpPr txBox="1"/>
          <p:nvPr/>
        </p:nvSpPr>
        <p:spPr>
          <a:xfrm>
            <a:off x="96253" y="2217779"/>
            <a:ext cx="3433138" cy="2585323"/>
          </a:xfrm>
          <a:prstGeom prst="rect">
            <a:avLst/>
          </a:prstGeom>
          <a:noFill/>
        </p:spPr>
        <p:txBody>
          <a:bodyPr wrap="square">
            <a:spAutoFit/>
          </a:bodyPr>
          <a:lstStyle/>
          <a:p>
            <a:r>
              <a:rPr lang="en-US" b="0" i="0">
                <a:solidFill>
                  <a:srgbClr val="212529"/>
                </a:solidFill>
                <a:effectLst/>
                <a:latin typeface="-apple-system"/>
              </a:rPr>
              <a:t>"If all the matter in the universe except the nematodes were swept away, our world would still be dimly recognizable ... we should find its mountains, hills, vales, rivers, lakes, and oceans represented by a film of nematodes.”</a:t>
            </a:r>
          </a:p>
          <a:p>
            <a:r>
              <a:rPr lang="en-US">
                <a:solidFill>
                  <a:srgbClr val="212529"/>
                </a:solidFill>
                <a:latin typeface="-apple-system"/>
              </a:rPr>
              <a:t>-Nathan A Cobb</a:t>
            </a:r>
            <a:endParaRPr lang="en-US"/>
          </a:p>
        </p:txBody>
      </p:sp>
      <p:pic>
        <p:nvPicPr>
          <p:cNvPr id="1026" name="Picture 2" descr="Materials and Methods">
            <a:extLst>
              <a:ext uri="{FF2B5EF4-FFF2-40B4-BE49-F238E27FC236}">
                <a16:creationId xmlns:a16="http://schemas.microsoft.com/office/drawing/2014/main" id="{F2316674-CD60-0DE7-B81E-2F69C51C9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431" y="3767367"/>
            <a:ext cx="3433138" cy="2272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ot-knot nematodes causing galling on tomato roots.">
            <a:extLst>
              <a:ext uri="{FF2B5EF4-FFF2-40B4-BE49-F238E27FC236}">
                <a16:creationId xmlns:a16="http://schemas.microsoft.com/office/drawing/2014/main" id="{23B1F35D-069B-00A9-DD24-8BE8D57CF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431" y="3767367"/>
            <a:ext cx="3433138" cy="228875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F4B04BC-70D2-98A8-48D8-3A38B815F484}"/>
              </a:ext>
            </a:extLst>
          </p:cNvPr>
          <p:cNvSpPr/>
          <p:nvPr/>
        </p:nvSpPr>
        <p:spPr>
          <a:xfrm rot="19878725">
            <a:off x="2989981" y="3945362"/>
            <a:ext cx="3885936" cy="461665"/>
          </a:xfrm>
          <a:prstGeom prst="rect">
            <a:avLst/>
          </a:prstGeom>
          <a:noFill/>
        </p:spPr>
        <p:txBody>
          <a:bodyPr wrap="none" lIns="91440" tIns="45720" rIns="91440" bIns="45720">
            <a:spAutoFit/>
          </a:bodyPr>
          <a:lstStyle/>
          <a:p>
            <a:pPr algn="ctr"/>
            <a:r>
              <a:rPr lang="en-US" sz="2400" b="1" cap="none" spc="0">
                <a:ln w="22225">
                  <a:solidFill>
                    <a:schemeClr val="accent2"/>
                  </a:solidFill>
                  <a:prstDash val="solid"/>
                </a:ln>
                <a:solidFill>
                  <a:schemeClr val="accent2">
                    <a:lumMod val="40000"/>
                    <a:lumOff val="60000"/>
                  </a:schemeClr>
                </a:solidFill>
                <a:effectLst/>
              </a:rPr>
              <a:t>4/5 animals are nematodes</a:t>
            </a:r>
          </a:p>
        </p:txBody>
      </p:sp>
    </p:spTree>
    <p:extLst>
      <p:ext uri="{BB962C8B-B14F-4D97-AF65-F5344CB8AC3E}">
        <p14:creationId xmlns:p14="http://schemas.microsoft.com/office/powerpoint/2010/main" val="217400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619728"/>
            <a:ext cx="10515600" cy="994835"/>
          </a:xfrm>
        </p:spPr>
        <p:txBody>
          <a:bodyPr/>
          <a:lstStyle/>
          <a:p>
            <a:r>
              <a:rPr lang="en-US" noProof="0"/>
              <a:t>Desiccation</a:t>
            </a:r>
            <a:br>
              <a:rPr lang="en-US" noProof="0"/>
            </a:br>
            <a:r>
              <a:rPr lang="en-US" noProof="0"/>
              <a:t>(drying)</a:t>
            </a:r>
            <a:endParaRPr lang="en-US"/>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5806343" y="2270041"/>
            <a:ext cx="5608514" cy="1704547"/>
          </a:xfrm>
        </p:spPr>
        <p:txBody>
          <a:bodyPr/>
          <a:lstStyle/>
          <a:p>
            <a:pPr algn="l"/>
            <a:r>
              <a:rPr lang="en-US"/>
              <a:t>Desiccating soil samples, or drying them out, is important for determining the percentage of moisture in the soil. By removing the water content through drying, we can accurately calculate how much moisture is present. This information is valuable in agriculture, ecology, and geology. It helps us understand soil fertility, how much water is available for plants, and the overall health of ecosystems. Knowing the moisture percentage helps make informed decisions about irrigation, soil composition, and land management.</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5</a:t>
            </a:fld>
            <a:endParaRPr lang="en-US"/>
          </a:p>
        </p:txBody>
      </p:sp>
      <p:pic>
        <p:nvPicPr>
          <p:cNvPr id="2050" name="Picture 2" descr="Desiccation cracking of soils: A review of investigation approaches,  underlying mechanisms, and influencing factors - ScienceDirect">
            <a:extLst>
              <a:ext uri="{FF2B5EF4-FFF2-40B4-BE49-F238E27FC236}">
                <a16:creationId xmlns:a16="http://schemas.microsoft.com/office/drawing/2014/main" id="{C28EF2B7-CA9D-3DFF-625F-1C73B1E44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71" y="2657093"/>
            <a:ext cx="4621658" cy="30837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grey cabinet with shelves&#10;&#10;Description automatically generated">
            <a:extLst>
              <a:ext uri="{FF2B5EF4-FFF2-40B4-BE49-F238E27FC236}">
                <a16:creationId xmlns:a16="http://schemas.microsoft.com/office/drawing/2014/main" id="{311B422C-4274-AC1E-D77E-A3086F2BEA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37166" y="32275"/>
            <a:ext cx="2126268" cy="2126268"/>
          </a:xfrm>
          <a:prstGeom prst="rect">
            <a:avLst/>
          </a:prstGeom>
        </p:spPr>
      </p:pic>
      <p:graphicFrame>
        <p:nvGraphicFramePr>
          <p:cNvPr id="24" name="Table 24">
            <a:extLst>
              <a:ext uri="{FF2B5EF4-FFF2-40B4-BE49-F238E27FC236}">
                <a16:creationId xmlns:a16="http://schemas.microsoft.com/office/drawing/2014/main" id="{8C6ACD01-39A1-562D-C0A6-750FB22E6FAD}"/>
              </a:ext>
            </a:extLst>
          </p:cNvPr>
          <p:cNvGraphicFramePr>
            <a:graphicFrameLocks noGrp="1"/>
          </p:cNvGraphicFramePr>
          <p:nvPr>
            <p:extLst>
              <p:ext uri="{D42A27DB-BD31-4B8C-83A1-F6EECF244321}">
                <p14:modId xmlns:p14="http://schemas.microsoft.com/office/powerpoint/2010/main" val="292225609"/>
              </p:ext>
            </p:extLst>
          </p:nvPr>
        </p:nvGraphicFramePr>
        <p:xfrm>
          <a:off x="1583871" y="5772464"/>
          <a:ext cx="9192985" cy="1010920"/>
        </p:xfrm>
        <a:graphic>
          <a:graphicData uri="http://schemas.openxmlformats.org/drawingml/2006/table">
            <a:tbl>
              <a:tblPr firstRow="1" bandRow="1">
                <a:tableStyleId>{5C22544A-7EE6-4342-B048-85BDC9FD1C3A}</a:tableStyleId>
              </a:tblPr>
              <a:tblGrid>
                <a:gridCol w="1838597">
                  <a:extLst>
                    <a:ext uri="{9D8B030D-6E8A-4147-A177-3AD203B41FA5}">
                      <a16:colId xmlns:a16="http://schemas.microsoft.com/office/drawing/2014/main" val="1835911819"/>
                    </a:ext>
                  </a:extLst>
                </a:gridCol>
                <a:gridCol w="1838597">
                  <a:extLst>
                    <a:ext uri="{9D8B030D-6E8A-4147-A177-3AD203B41FA5}">
                      <a16:colId xmlns:a16="http://schemas.microsoft.com/office/drawing/2014/main" val="2350553357"/>
                    </a:ext>
                  </a:extLst>
                </a:gridCol>
                <a:gridCol w="1838597">
                  <a:extLst>
                    <a:ext uri="{9D8B030D-6E8A-4147-A177-3AD203B41FA5}">
                      <a16:colId xmlns:a16="http://schemas.microsoft.com/office/drawing/2014/main" val="1112516054"/>
                    </a:ext>
                  </a:extLst>
                </a:gridCol>
                <a:gridCol w="1838597">
                  <a:extLst>
                    <a:ext uri="{9D8B030D-6E8A-4147-A177-3AD203B41FA5}">
                      <a16:colId xmlns:a16="http://schemas.microsoft.com/office/drawing/2014/main" val="1265092063"/>
                    </a:ext>
                  </a:extLst>
                </a:gridCol>
                <a:gridCol w="1838597">
                  <a:extLst>
                    <a:ext uri="{9D8B030D-6E8A-4147-A177-3AD203B41FA5}">
                      <a16:colId xmlns:a16="http://schemas.microsoft.com/office/drawing/2014/main" val="2555164916"/>
                    </a:ext>
                  </a:extLst>
                </a:gridCol>
              </a:tblGrid>
              <a:tr h="370840">
                <a:tc>
                  <a:txBody>
                    <a:bodyPr/>
                    <a:lstStyle/>
                    <a:p>
                      <a:r>
                        <a:rPr lang="en-US" sz="1600"/>
                        <a:t>Mass of Dish (g)</a:t>
                      </a:r>
                    </a:p>
                  </a:txBody>
                  <a:tcPr/>
                </a:tc>
                <a:tc>
                  <a:txBody>
                    <a:bodyPr/>
                    <a:lstStyle/>
                    <a:p>
                      <a:r>
                        <a:rPr lang="en-US" sz="1600"/>
                        <a:t>Soil +Dish </a:t>
                      </a:r>
                    </a:p>
                    <a:p>
                      <a:r>
                        <a:rPr lang="en-US" sz="1600"/>
                        <a:t>(before dried) (g)</a:t>
                      </a:r>
                    </a:p>
                  </a:txBody>
                  <a:tcPr/>
                </a:tc>
                <a:tc>
                  <a:txBody>
                    <a:bodyPr/>
                    <a:lstStyle/>
                    <a:p>
                      <a:r>
                        <a:rPr lang="en-US" sz="1600"/>
                        <a:t>Soil+ Dish</a:t>
                      </a:r>
                    </a:p>
                    <a:p>
                      <a:r>
                        <a:rPr lang="en-US" sz="1600"/>
                        <a:t>(after dried) (g)</a:t>
                      </a:r>
                    </a:p>
                  </a:txBody>
                  <a:tcPr/>
                </a:tc>
                <a:tc>
                  <a:txBody>
                    <a:bodyPr/>
                    <a:lstStyle/>
                    <a:p>
                      <a:r>
                        <a:rPr lang="en-US"/>
                        <a:t>Water evaporated</a:t>
                      </a:r>
                    </a:p>
                  </a:txBody>
                  <a:tcPr/>
                </a:tc>
                <a:tc>
                  <a:txBody>
                    <a:bodyPr/>
                    <a:lstStyle/>
                    <a:p>
                      <a:r>
                        <a:rPr lang="en-US"/>
                        <a:t>% moisture</a:t>
                      </a:r>
                    </a:p>
                    <a:p>
                      <a:endParaRPr lang="en-US"/>
                    </a:p>
                  </a:txBody>
                  <a:tcPr/>
                </a:tc>
                <a:extLst>
                  <a:ext uri="{0D108BD9-81ED-4DB2-BD59-A6C34878D82A}">
                    <a16:rowId xmlns:a16="http://schemas.microsoft.com/office/drawing/2014/main" val="3620764707"/>
                  </a:ext>
                </a:extLst>
              </a:tr>
              <a:tr h="370840">
                <a:tc>
                  <a:txBody>
                    <a:bodyPr/>
                    <a:lstStyle/>
                    <a:p>
                      <a:r>
                        <a:rPr lang="en-US"/>
                        <a:t>22.756 g</a:t>
                      </a:r>
                    </a:p>
                  </a:txBody>
                  <a:tcPr/>
                </a:tc>
                <a:tc>
                  <a:txBody>
                    <a:bodyPr/>
                    <a:lstStyle/>
                    <a:p>
                      <a:r>
                        <a:rPr lang="en-US"/>
                        <a:t>31.443 g</a:t>
                      </a:r>
                    </a:p>
                  </a:txBody>
                  <a:tcPr/>
                </a:tc>
                <a:tc>
                  <a:txBody>
                    <a:bodyPr/>
                    <a:lstStyle/>
                    <a:p>
                      <a:r>
                        <a:rPr lang="en-US"/>
                        <a:t>30.783 g</a:t>
                      </a:r>
                    </a:p>
                  </a:txBody>
                  <a:tcPr/>
                </a:tc>
                <a:tc>
                  <a:txBody>
                    <a:bodyPr/>
                    <a:lstStyle/>
                    <a:p>
                      <a:r>
                        <a:rPr lang="en-US"/>
                        <a:t>.66 g</a:t>
                      </a:r>
                    </a:p>
                  </a:txBody>
                  <a:tcPr/>
                </a:tc>
                <a:tc>
                  <a:txBody>
                    <a:bodyPr/>
                    <a:lstStyle/>
                    <a:p>
                      <a:r>
                        <a:rPr lang="en-US"/>
                        <a:t>7.6 %</a:t>
                      </a:r>
                    </a:p>
                  </a:txBody>
                  <a:tcPr/>
                </a:tc>
                <a:extLst>
                  <a:ext uri="{0D108BD9-81ED-4DB2-BD59-A6C34878D82A}">
                    <a16:rowId xmlns:a16="http://schemas.microsoft.com/office/drawing/2014/main" val="2831057798"/>
                  </a:ext>
                </a:extLst>
              </a:tr>
            </a:tbl>
          </a:graphicData>
        </a:graphic>
      </p:graphicFrame>
    </p:spTree>
    <p:extLst>
      <p:ext uri="{BB962C8B-B14F-4D97-AF65-F5344CB8AC3E}">
        <p14:creationId xmlns:p14="http://schemas.microsoft.com/office/powerpoint/2010/main" val="2883553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861354" y="790901"/>
            <a:ext cx="3049568" cy="640698"/>
          </a:xfrm>
          <a:ln>
            <a:solidFill>
              <a:schemeClr val="accent2"/>
            </a:solidFill>
          </a:ln>
        </p:spPr>
        <p:txBody>
          <a:bodyPr/>
          <a:lstStyle/>
          <a:p>
            <a:r>
              <a:rPr lang="en-US">
                <a:solidFill>
                  <a:schemeClr val="accent2"/>
                </a:solidFill>
              </a:rPr>
              <a:t>Permeability</a:t>
            </a:r>
          </a:p>
        </p:txBody>
      </p:sp>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7822086" y="826720"/>
            <a:ext cx="3421103" cy="426393"/>
          </a:xfrm>
        </p:spPr>
        <p:txBody>
          <a:bodyPr/>
          <a:lstStyle/>
          <a:p>
            <a:r>
              <a:rPr lang="en-US"/>
              <a:t>research</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7138738" y="1206225"/>
            <a:ext cx="4836694" cy="1017102"/>
          </a:xfrm>
        </p:spPr>
        <p:txBody>
          <a:bodyPr/>
          <a:lstStyle/>
          <a:p>
            <a:r>
              <a:rPr lang="en-US"/>
              <a:t>Testing the permeability of soil is important because it tells us how easily water can move through it. Permeability helps us understand if the soil drains quickly or slowly. This information is useful in agriculture to decide how much water to use for irrigation and avoid waterlogging. It's also helpful in construction and engineering to design effective drainage systems and foundations. By testing soil permeability, we can protect groundwater from contamination and ensure the health of ecosystems. Overall, it helps us make smart decisions for land management and environmental sustainability.​</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6</a:t>
            </a:fld>
            <a:endParaRPr lang="en-US"/>
          </a:p>
        </p:txBody>
      </p:sp>
      <p:pic>
        <p:nvPicPr>
          <p:cNvPr id="11" name="Picture 10" descr="A diagram of water droplets and a block&#10;&#10;Description automatically generated">
            <a:extLst>
              <a:ext uri="{FF2B5EF4-FFF2-40B4-BE49-F238E27FC236}">
                <a16:creationId xmlns:a16="http://schemas.microsoft.com/office/drawing/2014/main" id="{3B2DB6C4-7113-CD9E-B4C9-1595BBA0326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6783" y="1813939"/>
            <a:ext cx="5741031" cy="2935705"/>
          </a:xfrm>
          <a:prstGeom prst="rect">
            <a:avLst/>
          </a:prstGeom>
        </p:spPr>
      </p:pic>
    </p:spTree>
    <p:extLst>
      <p:ext uri="{BB962C8B-B14F-4D97-AF65-F5344CB8AC3E}">
        <p14:creationId xmlns:p14="http://schemas.microsoft.com/office/powerpoint/2010/main" val="86075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846008" y="93047"/>
            <a:ext cx="5200532" cy="720399"/>
          </a:xfrm>
        </p:spPr>
        <p:txBody>
          <a:bodyPr/>
          <a:lstStyle/>
          <a:p>
            <a:r>
              <a:rPr lang="en-US" noProof="0"/>
              <a:t>Soil Structure</a:t>
            </a:r>
            <a:endParaRPr lang="en-US"/>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920004" y="946704"/>
            <a:ext cx="876929" cy="720399"/>
          </a:xfrm>
        </p:spPr>
        <p:txBody>
          <a:bodyPr/>
          <a:lstStyle/>
          <a:p>
            <a:r>
              <a:rPr lang="en-ZA"/>
              <a:t>Sand</a:t>
            </a:r>
            <a:r>
              <a:rPr lang="en-US"/>
              <a:t>​</a:t>
            </a:r>
          </a:p>
        </p:txBody>
      </p:sp>
      <p:sp>
        <p:nvSpPr>
          <p:cNvPr id="100" name="Text Placeholder 99">
            <a:extLst>
              <a:ext uri="{FF2B5EF4-FFF2-40B4-BE49-F238E27FC236}">
                <a16:creationId xmlns:a16="http://schemas.microsoft.com/office/drawing/2014/main" id="{20C05462-50C1-47AC-B864-6331DA480340}"/>
              </a:ext>
            </a:extLst>
          </p:cNvPr>
          <p:cNvSpPr>
            <a:spLocks noGrp="1"/>
          </p:cNvSpPr>
          <p:nvPr>
            <p:ph type="body" sz="quarter" idx="18"/>
          </p:nvPr>
        </p:nvSpPr>
        <p:spPr>
          <a:xfrm>
            <a:off x="920003" y="2726858"/>
            <a:ext cx="876930" cy="720400"/>
          </a:xfrm>
        </p:spPr>
        <p:txBody>
          <a:bodyPr/>
          <a:lstStyle/>
          <a:p>
            <a:r>
              <a:rPr lang="en-US"/>
              <a:t>Silt</a:t>
            </a:r>
          </a:p>
        </p:txBody>
      </p:sp>
      <p:sp>
        <p:nvSpPr>
          <p:cNvPr id="102" name="Text Placeholder 101">
            <a:extLst>
              <a:ext uri="{FF2B5EF4-FFF2-40B4-BE49-F238E27FC236}">
                <a16:creationId xmlns:a16="http://schemas.microsoft.com/office/drawing/2014/main" id="{26F75E59-B08F-4122-977F-72EEC91E5B7F}"/>
              </a:ext>
            </a:extLst>
          </p:cNvPr>
          <p:cNvSpPr>
            <a:spLocks noGrp="1"/>
          </p:cNvSpPr>
          <p:nvPr>
            <p:ph type="body" sz="quarter" idx="20"/>
          </p:nvPr>
        </p:nvSpPr>
        <p:spPr>
          <a:xfrm>
            <a:off x="920003" y="4760985"/>
            <a:ext cx="876930" cy="720400"/>
          </a:xfrm>
        </p:spPr>
        <p:txBody>
          <a:bodyPr/>
          <a:lstStyle/>
          <a:p>
            <a:r>
              <a:rPr lang="en-US"/>
              <a:t>Clay</a:t>
            </a:r>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2102977" y="794696"/>
            <a:ext cx="3993023" cy="1017102"/>
          </a:xfrm>
        </p:spPr>
        <p:txBody>
          <a:bodyPr/>
          <a:lstStyle/>
          <a:p>
            <a:r>
              <a:rPr lang="en-US" sz="1400"/>
              <a:t>Sand, classified as sediment particles ranging from 0.05 to 2 millimeters in size, plays a crucial role in soil structure. It enhances drainage, prevents compaction, and facilitates root growth by creating pore spaces for water and oxygen.</a:t>
            </a:r>
          </a:p>
        </p:txBody>
      </p:sp>
      <p:sp>
        <p:nvSpPr>
          <p:cNvPr id="99" name="Text Placeholder 98">
            <a:extLst>
              <a:ext uri="{FF2B5EF4-FFF2-40B4-BE49-F238E27FC236}">
                <a16:creationId xmlns:a16="http://schemas.microsoft.com/office/drawing/2014/main" id="{5355A1F3-1DF5-4754-82C7-DBE14DBFAC9A}"/>
              </a:ext>
            </a:extLst>
          </p:cNvPr>
          <p:cNvSpPr>
            <a:spLocks noGrp="1"/>
          </p:cNvSpPr>
          <p:nvPr>
            <p:ph type="body" sz="quarter" idx="17"/>
          </p:nvPr>
        </p:nvSpPr>
        <p:spPr>
          <a:xfrm>
            <a:off x="2102977" y="2578431"/>
            <a:ext cx="3993023" cy="1017102"/>
          </a:xfrm>
        </p:spPr>
        <p:txBody>
          <a:bodyPr/>
          <a:lstStyle/>
          <a:p>
            <a:r>
              <a:rPr lang="en-US" sz="1400" b="0" i="0">
                <a:effectLst/>
              </a:rPr>
              <a:t>Silt, classified as sediment particles ranging from 0.002 to 0.05 millimeters in size. Its smaller particles results in improved water and nutrient retention. However, excessive silt content can lead to soil compaction and reduced aeration.</a:t>
            </a:r>
            <a:endParaRPr lang="en-US" sz="1400"/>
          </a:p>
        </p:txBody>
      </p:sp>
      <p:sp>
        <p:nvSpPr>
          <p:cNvPr id="101" name="Text Placeholder 100">
            <a:extLst>
              <a:ext uri="{FF2B5EF4-FFF2-40B4-BE49-F238E27FC236}">
                <a16:creationId xmlns:a16="http://schemas.microsoft.com/office/drawing/2014/main" id="{E67B7AF0-52AF-488F-990C-DB132A565BAD}"/>
              </a:ext>
            </a:extLst>
          </p:cNvPr>
          <p:cNvSpPr>
            <a:spLocks noGrp="1"/>
          </p:cNvSpPr>
          <p:nvPr>
            <p:ph type="body" sz="quarter" idx="19"/>
          </p:nvPr>
        </p:nvSpPr>
        <p:spPr>
          <a:xfrm>
            <a:off x="2102977" y="4563675"/>
            <a:ext cx="3993023" cy="1017102"/>
          </a:xfrm>
        </p:spPr>
        <p:txBody>
          <a:bodyPr/>
          <a:lstStyle/>
          <a:p>
            <a:r>
              <a:rPr lang="en-US" sz="1400"/>
              <a:t>Clay, with particle sizes measuring less than 0.002 millimeters, significantly influences soil structure. It has excellent water and nutrient retention capabilities, but it can lead to compaction and poor drainage</a:t>
            </a:r>
            <a:r>
              <a:rPr lang="en-ZA" sz="1400"/>
              <a:t>​</a:t>
            </a:r>
          </a:p>
        </p:txBody>
      </p:sp>
      <p:pic>
        <p:nvPicPr>
          <p:cNvPr id="5" name="Picture 4" descr="A pyramid of clay with different colored triangles&#10;&#10;Description automatically generated">
            <a:extLst>
              <a:ext uri="{FF2B5EF4-FFF2-40B4-BE49-F238E27FC236}">
                <a16:creationId xmlns:a16="http://schemas.microsoft.com/office/drawing/2014/main" id="{BC973642-8A23-2526-A9EE-94FCF0D6BA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24022" y="1207392"/>
            <a:ext cx="5211652" cy="4776281"/>
          </a:xfrm>
          <a:prstGeom prst="rect">
            <a:avLst/>
          </a:prstGeom>
        </p:spPr>
      </p:pic>
      <p:sp>
        <p:nvSpPr>
          <p:cNvPr id="6" name="TextBox 5">
            <a:extLst>
              <a:ext uri="{FF2B5EF4-FFF2-40B4-BE49-F238E27FC236}">
                <a16:creationId xmlns:a16="http://schemas.microsoft.com/office/drawing/2014/main" id="{A89C08E8-0C38-BB77-BEC7-E3C074F79077}"/>
              </a:ext>
            </a:extLst>
          </p:cNvPr>
          <p:cNvSpPr txBox="1"/>
          <p:nvPr/>
        </p:nvSpPr>
        <p:spPr>
          <a:xfrm>
            <a:off x="7779064" y="5983673"/>
            <a:ext cx="4156610" cy="230832"/>
          </a:xfrm>
          <a:prstGeom prst="rect">
            <a:avLst/>
          </a:prstGeom>
          <a:noFill/>
        </p:spPr>
        <p:txBody>
          <a:bodyPr wrap="square" rtlCol="0">
            <a:spAutoFit/>
          </a:bodyPr>
          <a:lstStyle/>
          <a:p>
            <a:r>
              <a:rPr lang="en-US" sz="900">
                <a:hlinkClick r:id="rId3" tooltip="http://tex.stackexchange.com/questions/192043/flip-x-and-y-axis-of-ternary-graph"/>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316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descr="USDA Soil Texturing Field Flow Chart | Forestry Suppliers, Inc.">
            <a:extLst>
              <a:ext uri="{FF2B5EF4-FFF2-40B4-BE49-F238E27FC236}">
                <a16:creationId xmlns:a16="http://schemas.microsoft.com/office/drawing/2014/main" id="{9911AD4A-3645-E41F-4C3D-7D23A6E78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27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3445708" y="698523"/>
            <a:ext cx="5715000" cy="469089"/>
          </a:xfrm>
        </p:spPr>
        <p:txBody>
          <a:bodyPr/>
          <a:lstStyle/>
          <a:p>
            <a:r>
              <a:rPr lang="en-US" err="1"/>
              <a:t>Rapitest</a:t>
            </a:r>
            <a:r>
              <a:rPr lang="en-US"/>
              <a:t> Information</a:t>
            </a:r>
          </a:p>
        </p:txBody>
      </p:sp>
      <p:sp>
        <p:nvSpPr>
          <p:cNvPr id="39" name="Text Placeholder 38">
            <a:extLst>
              <a:ext uri="{FF2B5EF4-FFF2-40B4-BE49-F238E27FC236}">
                <a16:creationId xmlns:a16="http://schemas.microsoft.com/office/drawing/2014/main" id="{527B65DB-B329-4F74-8E21-BB9F010D9221}"/>
              </a:ext>
            </a:extLst>
          </p:cNvPr>
          <p:cNvSpPr>
            <a:spLocks noGrp="1"/>
          </p:cNvSpPr>
          <p:nvPr>
            <p:ph type="body" sz="quarter" idx="16"/>
          </p:nvPr>
        </p:nvSpPr>
        <p:spPr>
          <a:xfrm>
            <a:off x="1681078" y="1853427"/>
            <a:ext cx="1252367" cy="863490"/>
          </a:xfrm>
        </p:spPr>
        <p:txBody>
          <a:bodyPr/>
          <a:lstStyle/>
          <a:p>
            <a:r>
              <a:rPr lang="en-US"/>
              <a:t>ph.</a:t>
            </a:r>
          </a:p>
        </p:txBody>
      </p:sp>
      <p:sp>
        <p:nvSpPr>
          <p:cNvPr id="90" name="Text Placeholder 89">
            <a:extLst>
              <a:ext uri="{FF2B5EF4-FFF2-40B4-BE49-F238E27FC236}">
                <a16:creationId xmlns:a16="http://schemas.microsoft.com/office/drawing/2014/main" id="{F6CA8238-A816-473B-A76E-0EF3D09360C6}"/>
              </a:ext>
            </a:extLst>
          </p:cNvPr>
          <p:cNvSpPr>
            <a:spLocks noGrp="1"/>
          </p:cNvSpPr>
          <p:nvPr>
            <p:ph type="body" sz="quarter" idx="19"/>
          </p:nvPr>
        </p:nvSpPr>
        <p:spPr>
          <a:xfrm>
            <a:off x="5077423" y="1853426"/>
            <a:ext cx="2451570" cy="863491"/>
          </a:xfrm>
        </p:spPr>
        <p:txBody>
          <a:bodyPr/>
          <a:lstStyle/>
          <a:p>
            <a:r>
              <a:rPr lang="en-US"/>
              <a:t>Nitrogen</a:t>
            </a:r>
          </a:p>
        </p:txBody>
      </p:sp>
      <p:sp>
        <p:nvSpPr>
          <p:cNvPr id="93" name="Text Placeholder 92">
            <a:extLst>
              <a:ext uri="{FF2B5EF4-FFF2-40B4-BE49-F238E27FC236}">
                <a16:creationId xmlns:a16="http://schemas.microsoft.com/office/drawing/2014/main" id="{69309BE5-1D43-41CC-AF4E-0764CB38AFC7}"/>
              </a:ext>
            </a:extLst>
          </p:cNvPr>
          <p:cNvSpPr>
            <a:spLocks noGrp="1"/>
          </p:cNvSpPr>
          <p:nvPr>
            <p:ph type="body" sz="quarter" idx="22"/>
          </p:nvPr>
        </p:nvSpPr>
        <p:spPr>
          <a:xfrm>
            <a:off x="8694010" y="1853426"/>
            <a:ext cx="3018092" cy="863492"/>
          </a:xfrm>
        </p:spPr>
        <p:txBody>
          <a:bodyPr/>
          <a:lstStyle/>
          <a:p>
            <a:r>
              <a:rPr lang="en-US"/>
              <a:t>Phosphorus </a:t>
            </a:r>
          </a:p>
        </p:txBody>
      </p:sp>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9</a:t>
            </a:fld>
            <a:endParaRPr lang="en-US"/>
          </a:p>
        </p:txBody>
      </p:sp>
      <p:pic>
        <p:nvPicPr>
          <p:cNvPr id="5122" name="Picture 2" descr="Nitrogen cycle - Wikipedia">
            <a:extLst>
              <a:ext uri="{FF2B5EF4-FFF2-40B4-BE49-F238E27FC236}">
                <a16:creationId xmlns:a16="http://schemas.microsoft.com/office/drawing/2014/main" id="{42AA8638-BB90-68E6-1714-E93DC410E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320" y="2848262"/>
            <a:ext cx="3734941" cy="28012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sphorus cycle - Wikipedia">
            <a:extLst>
              <a:ext uri="{FF2B5EF4-FFF2-40B4-BE49-F238E27FC236}">
                <a16:creationId xmlns:a16="http://schemas.microsoft.com/office/drawing/2014/main" id="{D87E1A88-C0D5-1A7B-4302-060B34ACD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931" y="2898209"/>
            <a:ext cx="3524250" cy="27867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aving problems with plants? Check your soil pH first - Memphis Area Master  Gardeners">
            <a:extLst>
              <a:ext uri="{FF2B5EF4-FFF2-40B4-BE49-F238E27FC236}">
                <a16:creationId xmlns:a16="http://schemas.microsoft.com/office/drawing/2014/main" id="{EF7FA866-B71E-E33B-2B1E-6BAE13737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90" y="2784183"/>
            <a:ext cx="3734941" cy="30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09063"/>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2.xml><?xml version="1.0" encoding="utf-8"?>
<ds:datastoreItem xmlns:ds="http://schemas.openxmlformats.org/officeDocument/2006/customXml" ds:itemID="{0E439292-23DE-4FBC-B000-AFED89AC64F3}">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065F1115-A9D1-4ADF-878E-8B9CEB141684}">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{2098D24F-F6A3-422C-9346-594F568FC8D9}tf16411175_win32</Template>
  <Application>Microsoft Office PowerPoint</Application>
  <PresentationFormat>Widescreen</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Soil Lab</vt:lpstr>
      <vt:lpstr>Temperature</vt:lpstr>
      <vt:lpstr>Soil Microorganism Survey</vt:lpstr>
      <vt:lpstr>Nematodes</vt:lpstr>
      <vt:lpstr>Desiccation (drying)</vt:lpstr>
      <vt:lpstr>Permeability</vt:lpstr>
      <vt:lpstr>Soil Structure</vt:lpstr>
      <vt:lpstr>PowerPoint Presentation</vt:lpstr>
      <vt:lpstr>Rapitest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Lab</dc:title>
  <dc:creator>Cougill, Keegan</dc:creator>
  <cp:revision>1</cp:revision>
  <dcterms:created xsi:type="dcterms:W3CDTF">2023-07-07T18:52:11Z</dcterms:created>
  <dcterms:modified xsi:type="dcterms:W3CDTF">2023-07-10T17:20:24Z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