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38.xml"/>
  <Override ContentType="application/vnd.openxmlformats-officedocument.presentationml.slideLayout+xml" PartName="/ppt/slideLayouts/slideLayout42.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9.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4.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94" r:id="rId3"/>
    <p:sldMasterId id="214748369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Didact Gothic"/>
      <p:regular r:id="rId15"/>
    </p:embeddedFont>
    <p:embeddedFont>
      <p:font typeface="Lilita One"/>
      <p:regular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DidactGothic-regular.fntdata"/><Relationship Id="rId14" Type="http://schemas.openxmlformats.org/officeDocument/2006/relationships/slide" Target="slides/slide9.xml"/><Relationship Id="rId16" Type="http://schemas.openxmlformats.org/officeDocument/2006/relationships/font" Target="fonts/LilitaOn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futuredirections.org.au/publication/living-soils-role-microorganisms-soil-health/" TargetMode="External"/><Relationship Id="rId3" Type="http://schemas.openxmlformats.org/officeDocument/2006/relationships/hyperlink" Target="https://www.sciencedirect.com/topics/earth-and-planetary-sciences/soil-depth"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7" name="Shape 657"/>
        <p:cNvGrpSpPr/>
        <p:nvPr/>
      </p:nvGrpSpPr>
      <p:grpSpPr>
        <a:xfrm>
          <a:off x="0" y="0"/>
          <a:ext cx="0" cy="0"/>
          <a:chOff x="0" y="0"/>
          <a:chExt cx="0" cy="0"/>
        </a:xfrm>
      </p:grpSpPr>
      <p:sp>
        <p:nvSpPr>
          <p:cNvPr id="658" name="Google Shape;658;ge2e0fd99fa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9" name="Google Shape;659;ge2e0fd99fa_0_9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2" name="Shape 672"/>
        <p:cNvGrpSpPr/>
        <p:nvPr/>
      </p:nvGrpSpPr>
      <p:grpSpPr>
        <a:xfrm>
          <a:off x="0" y="0"/>
          <a:ext cx="0" cy="0"/>
          <a:chOff x="0" y="0"/>
          <a:chExt cx="0" cy="0"/>
        </a:xfrm>
      </p:grpSpPr>
      <p:sp>
        <p:nvSpPr>
          <p:cNvPr id="673" name="Google Shape;673;gdeaa7c0b61_0_2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4" name="Google Shape;674;gdeaa7c0b61_0_2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8" name="Shape 688"/>
        <p:cNvGrpSpPr/>
        <p:nvPr/>
      </p:nvGrpSpPr>
      <p:grpSpPr>
        <a:xfrm>
          <a:off x="0" y="0"/>
          <a:ext cx="0" cy="0"/>
          <a:chOff x="0" y="0"/>
          <a:chExt cx="0" cy="0"/>
        </a:xfrm>
      </p:grpSpPr>
      <p:sp>
        <p:nvSpPr>
          <p:cNvPr id="689" name="Google Shape;689;geb83ac44e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0" name="Google Shape;690;geb83ac44e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After the bellringer say the following: Now that we have thought about how humans might affect the soil, what does healthy soil look like in the first place? What do soil scientists and agronomists look for when deciding to plant in an area? The following slides are going to go through the elements of soil health and prepare you to analyze soil health yourself.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4" name="Shape 694"/>
        <p:cNvGrpSpPr/>
        <p:nvPr/>
      </p:nvGrpSpPr>
      <p:grpSpPr>
        <a:xfrm>
          <a:off x="0" y="0"/>
          <a:ext cx="0" cy="0"/>
          <a:chOff x="0" y="0"/>
          <a:chExt cx="0" cy="0"/>
        </a:xfrm>
      </p:grpSpPr>
      <p:sp>
        <p:nvSpPr>
          <p:cNvPr id="695" name="Google Shape;695;geb83ac44e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6" name="Google Shape;696;geb83ac44e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1" name="Shape 701"/>
        <p:cNvGrpSpPr/>
        <p:nvPr/>
      </p:nvGrpSpPr>
      <p:grpSpPr>
        <a:xfrm>
          <a:off x="0" y="0"/>
          <a:ext cx="0" cy="0"/>
          <a:chOff x="0" y="0"/>
          <a:chExt cx="0" cy="0"/>
        </a:xfrm>
      </p:grpSpPr>
      <p:sp>
        <p:nvSpPr>
          <p:cNvPr id="702" name="Google Shape;702;geb83ac44ea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3" name="Google Shape;703;geb83ac44ea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8" name="Shape 708"/>
        <p:cNvGrpSpPr/>
        <p:nvPr/>
      </p:nvGrpSpPr>
      <p:grpSpPr>
        <a:xfrm>
          <a:off x="0" y="0"/>
          <a:ext cx="0" cy="0"/>
          <a:chOff x="0" y="0"/>
          <a:chExt cx="0" cy="0"/>
        </a:xfrm>
      </p:grpSpPr>
      <p:sp>
        <p:nvSpPr>
          <p:cNvPr id="709" name="Google Shape;709;geb83ac44ea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0" name="Google Shape;710;geb83ac44ea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5" name="Shape 715"/>
        <p:cNvGrpSpPr/>
        <p:nvPr/>
      </p:nvGrpSpPr>
      <p:grpSpPr>
        <a:xfrm>
          <a:off x="0" y="0"/>
          <a:ext cx="0" cy="0"/>
          <a:chOff x="0" y="0"/>
          <a:chExt cx="0" cy="0"/>
        </a:xfrm>
      </p:grpSpPr>
      <p:sp>
        <p:nvSpPr>
          <p:cNvPr id="716" name="Google Shape;716;geb83ac44ea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7" name="Google Shape;717;geb83ac44ea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file:///Users/skylee_shaffer/Downloads/1percentltemperature.pdf</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2" name="Shape 722"/>
        <p:cNvGrpSpPr/>
        <p:nvPr/>
      </p:nvGrpSpPr>
      <p:grpSpPr>
        <a:xfrm>
          <a:off x="0" y="0"/>
          <a:ext cx="0" cy="0"/>
          <a:chOff x="0" y="0"/>
          <a:chExt cx="0" cy="0"/>
        </a:xfrm>
      </p:grpSpPr>
      <p:sp>
        <p:nvSpPr>
          <p:cNvPr id="723" name="Google Shape;723;geb83ac44ea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4" name="Google Shape;724;geb83ac44ea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2"/>
              </a:rPr>
              <a:t>https://www.futuredirections.org.au/publication/living-soils-role-microorganisms-soil-health/</a:t>
            </a:r>
            <a:endParaRPr/>
          </a:p>
          <a:p>
            <a:pPr indent="0" lvl="0" marL="0" rtl="0" algn="l">
              <a:spcBef>
                <a:spcPts val="0"/>
              </a:spcBef>
              <a:spcAft>
                <a:spcPts val="0"/>
              </a:spcAft>
              <a:buNone/>
            </a:pPr>
            <a:r>
              <a:rPr lang="en" u="sng">
                <a:solidFill>
                  <a:schemeClr val="hlink"/>
                </a:solidFill>
                <a:hlinkClick r:id="rId3"/>
              </a:rPr>
              <a:t>https://www.sciencedirect.com/topics/earth-and-planetary-sciences/soil-depth</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9" name="Shape 729"/>
        <p:cNvGrpSpPr/>
        <p:nvPr/>
      </p:nvGrpSpPr>
      <p:grpSpPr>
        <a:xfrm>
          <a:off x="0" y="0"/>
          <a:ext cx="0" cy="0"/>
          <a:chOff x="0" y="0"/>
          <a:chExt cx="0" cy="0"/>
        </a:xfrm>
      </p:grpSpPr>
      <p:sp>
        <p:nvSpPr>
          <p:cNvPr id="730" name="Google Shape;730;ge2e0fd99fa_0_3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31" name="Google Shape;731;ge2e0fd99fa_0_31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bit.ly/2Tynxth"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flipH="1">
            <a:off x="6537550" y="2171227"/>
            <a:ext cx="2606450" cy="1828132"/>
            <a:chOff x="238125" y="4080125"/>
            <a:chExt cx="2606450" cy="1139875"/>
          </a:xfrm>
        </p:grpSpPr>
        <p:sp>
          <p:nvSpPr>
            <p:cNvPr id="11" name="Google Shape;11;p2"/>
            <p:cNvSpPr/>
            <p:nvPr/>
          </p:nvSpPr>
          <p:spPr>
            <a:xfrm>
              <a:off x="238125" y="4080125"/>
              <a:ext cx="2606450" cy="1139875"/>
            </a:xfrm>
            <a:custGeom>
              <a:rect b="b" l="l" r="r" t="t"/>
              <a:pathLst>
                <a:path extrusionOk="0" h="45595" w="104258">
                  <a:moveTo>
                    <a:pt x="9666" y="1"/>
                  </a:moveTo>
                  <a:lnTo>
                    <a:pt x="0" y="8542"/>
                  </a:lnTo>
                  <a:lnTo>
                    <a:pt x="0" y="45382"/>
                  </a:lnTo>
                  <a:lnTo>
                    <a:pt x="104257" y="45594"/>
                  </a:lnTo>
                  <a:lnTo>
                    <a:pt x="104257" y="45594"/>
                  </a:lnTo>
                  <a:lnTo>
                    <a:pt x="99120" y="34774"/>
                  </a:lnTo>
                  <a:lnTo>
                    <a:pt x="82038" y="29059"/>
                  </a:lnTo>
                  <a:lnTo>
                    <a:pt x="70640" y="18238"/>
                  </a:lnTo>
                  <a:lnTo>
                    <a:pt x="52980" y="14834"/>
                  </a:lnTo>
                  <a:cubicBezTo>
                    <a:pt x="52980" y="14834"/>
                    <a:pt x="43861" y="7418"/>
                    <a:pt x="39302" y="6262"/>
                  </a:cubicBezTo>
                  <a:cubicBezTo>
                    <a:pt x="34742" y="5138"/>
                    <a:pt x="9666" y="1"/>
                    <a:pt x="9666"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1662150" y="4593075"/>
              <a:ext cx="441525" cy="242425"/>
            </a:xfrm>
            <a:custGeom>
              <a:rect b="b" l="l" r="r" t="t"/>
              <a:pathLst>
                <a:path extrusionOk="0" h="9697" w="17661">
                  <a:moveTo>
                    <a:pt x="1" y="0"/>
                  </a:moveTo>
                  <a:lnTo>
                    <a:pt x="17660" y="9696"/>
                  </a:lnTo>
                  <a:lnTo>
                    <a:pt x="11399" y="1702"/>
                  </a:lnTo>
                  <a:lnTo>
                    <a:pt x="1" y="0"/>
                  </a:lnTo>
                  <a:close/>
                </a:path>
              </a:pathLst>
            </a:custGeom>
            <a:solidFill>
              <a:srgbClr val="FFF2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260175" y="4920575"/>
              <a:ext cx="499275" cy="299425"/>
            </a:xfrm>
            <a:custGeom>
              <a:rect b="b" l="l" r="r" t="t"/>
              <a:pathLst>
                <a:path extrusionOk="0" h="11977" w="19971">
                  <a:moveTo>
                    <a:pt x="1" y="0"/>
                  </a:moveTo>
                  <a:lnTo>
                    <a:pt x="10852" y="11976"/>
                  </a:lnTo>
                  <a:lnTo>
                    <a:pt x="19971" y="11399"/>
                  </a:lnTo>
                  <a:lnTo>
                    <a:pt x="15412" y="2858"/>
                  </a:lnTo>
                  <a:lnTo>
                    <a:pt x="1" y="0"/>
                  </a:lnTo>
                  <a:close/>
                </a:path>
              </a:pathLst>
            </a:custGeom>
            <a:solidFill>
              <a:srgbClr val="FFF2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a:off x="1089200" y="4615850"/>
              <a:ext cx="937725" cy="465850"/>
            </a:xfrm>
            <a:custGeom>
              <a:rect b="b" l="l" r="r" t="t"/>
              <a:pathLst>
                <a:path extrusionOk="0" h="18634" w="37509">
                  <a:moveTo>
                    <a:pt x="0" y="1"/>
                  </a:moveTo>
                  <a:lnTo>
                    <a:pt x="10183" y="10548"/>
                  </a:lnTo>
                  <a:lnTo>
                    <a:pt x="21733" y="14773"/>
                  </a:lnTo>
                  <a:lnTo>
                    <a:pt x="37508" y="18633"/>
                  </a:lnTo>
                  <a:lnTo>
                    <a:pt x="32007" y="10427"/>
                  </a:lnTo>
                  <a:lnTo>
                    <a:pt x="19545" y="3496"/>
                  </a:lnTo>
                  <a:lnTo>
                    <a:pt x="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a:off x="522300" y="4322550"/>
              <a:ext cx="598825" cy="598050"/>
            </a:xfrm>
            <a:custGeom>
              <a:rect b="b" l="l" r="r" t="t"/>
              <a:pathLst>
                <a:path extrusionOk="0" h="23922" w="23953">
                  <a:moveTo>
                    <a:pt x="1" y="0"/>
                  </a:moveTo>
                  <a:lnTo>
                    <a:pt x="7995" y="14803"/>
                  </a:lnTo>
                  <a:lnTo>
                    <a:pt x="23953" y="23921"/>
                  </a:lnTo>
                  <a:lnTo>
                    <a:pt x="23953" y="23921"/>
                  </a:lnTo>
                  <a:lnTo>
                    <a:pt x="14834" y="11399"/>
                  </a:lnTo>
                  <a:lnTo>
                    <a:pt x="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238125" y="4270875"/>
              <a:ext cx="2122400" cy="949125"/>
            </a:xfrm>
            <a:custGeom>
              <a:rect b="b" l="l" r="r" t="t"/>
              <a:pathLst>
                <a:path extrusionOk="0" h="37965" w="84896">
                  <a:moveTo>
                    <a:pt x="6809" y="0"/>
                  </a:moveTo>
                  <a:lnTo>
                    <a:pt x="0" y="9696"/>
                  </a:lnTo>
                  <a:lnTo>
                    <a:pt x="0" y="37964"/>
                  </a:lnTo>
                  <a:lnTo>
                    <a:pt x="84895" y="37964"/>
                  </a:lnTo>
                  <a:lnTo>
                    <a:pt x="74044" y="27934"/>
                  </a:lnTo>
                  <a:lnTo>
                    <a:pt x="76324" y="35897"/>
                  </a:lnTo>
                  <a:lnTo>
                    <a:pt x="45563" y="33040"/>
                  </a:lnTo>
                  <a:lnTo>
                    <a:pt x="38724" y="25654"/>
                  </a:lnTo>
                  <a:lnTo>
                    <a:pt x="39302" y="34773"/>
                  </a:lnTo>
                  <a:lnTo>
                    <a:pt x="11946" y="20517"/>
                  </a:lnTo>
                  <a:lnTo>
                    <a:pt x="6809"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 name="Google Shape;17;p2"/>
          <p:cNvGrpSpPr/>
          <p:nvPr/>
        </p:nvGrpSpPr>
        <p:grpSpPr>
          <a:xfrm flipH="1">
            <a:off x="1114014" y="2792769"/>
            <a:ext cx="4848242" cy="2288174"/>
            <a:chOff x="4147750" y="3013250"/>
            <a:chExt cx="3214375" cy="1443825"/>
          </a:xfrm>
        </p:grpSpPr>
        <p:sp>
          <p:nvSpPr>
            <p:cNvPr id="18" name="Google Shape;18;p2"/>
            <p:cNvSpPr/>
            <p:nvPr/>
          </p:nvSpPr>
          <p:spPr>
            <a:xfrm>
              <a:off x="4147750" y="3013250"/>
              <a:ext cx="3214375" cy="1443825"/>
            </a:xfrm>
            <a:custGeom>
              <a:rect b="b" l="l" r="r" t="t"/>
              <a:pathLst>
                <a:path extrusionOk="0" h="57753" w="128575">
                  <a:moveTo>
                    <a:pt x="47874" y="1"/>
                  </a:moveTo>
                  <a:cubicBezTo>
                    <a:pt x="46142" y="882"/>
                    <a:pt x="44166" y="1764"/>
                    <a:pt x="42221" y="2067"/>
                  </a:cubicBezTo>
                  <a:cubicBezTo>
                    <a:pt x="40062" y="9697"/>
                    <a:pt x="39029" y="17934"/>
                    <a:pt x="36749" y="25138"/>
                  </a:cubicBezTo>
                  <a:cubicBezTo>
                    <a:pt x="36658" y="24226"/>
                    <a:pt x="36020" y="23101"/>
                    <a:pt x="35929" y="22037"/>
                  </a:cubicBezTo>
                  <a:cubicBezTo>
                    <a:pt x="35603" y="21948"/>
                    <a:pt x="35297" y="21907"/>
                    <a:pt x="35008" y="21907"/>
                  </a:cubicBezTo>
                  <a:cubicBezTo>
                    <a:pt x="32434" y="21907"/>
                    <a:pt x="31266" y="25207"/>
                    <a:pt x="30883" y="27721"/>
                  </a:cubicBezTo>
                  <a:cubicBezTo>
                    <a:pt x="28873" y="27834"/>
                    <a:pt x="26782" y="27912"/>
                    <a:pt x="24702" y="27912"/>
                  </a:cubicBezTo>
                  <a:cubicBezTo>
                    <a:pt x="23417" y="27912"/>
                    <a:pt x="22137" y="27882"/>
                    <a:pt x="20883" y="27813"/>
                  </a:cubicBezTo>
                  <a:cubicBezTo>
                    <a:pt x="18433" y="27640"/>
                    <a:pt x="15109" y="25636"/>
                    <a:pt x="13501" y="25636"/>
                  </a:cubicBezTo>
                  <a:cubicBezTo>
                    <a:pt x="13413" y="25636"/>
                    <a:pt x="13331" y="25642"/>
                    <a:pt x="13253" y="25654"/>
                  </a:cubicBezTo>
                  <a:cubicBezTo>
                    <a:pt x="13010" y="24682"/>
                    <a:pt x="12129" y="23770"/>
                    <a:pt x="12098" y="22767"/>
                  </a:cubicBezTo>
                  <a:cubicBezTo>
                    <a:pt x="5259" y="26840"/>
                    <a:pt x="7417" y="37418"/>
                    <a:pt x="1" y="41095"/>
                  </a:cubicBezTo>
                  <a:lnTo>
                    <a:pt x="87814" y="57752"/>
                  </a:lnTo>
                  <a:cubicBezTo>
                    <a:pt x="88813" y="56004"/>
                    <a:pt x="90596" y="55667"/>
                    <a:pt x="92411" y="55667"/>
                  </a:cubicBezTo>
                  <a:cubicBezTo>
                    <a:pt x="93247" y="55667"/>
                    <a:pt x="94090" y="55738"/>
                    <a:pt x="94866" y="55776"/>
                  </a:cubicBezTo>
                  <a:cubicBezTo>
                    <a:pt x="100120" y="55992"/>
                    <a:pt x="105483" y="56242"/>
                    <a:pt x="110845" y="56242"/>
                  </a:cubicBezTo>
                  <a:cubicBezTo>
                    <a:pt x="116806" y="56242"/>
                    <a:pt x="122766" y="55933"/>
                    <a:pt x="128575" y="54925"/>
                  </a:cubicBezTo>
                  <a:lnTo>
                    <a:pt x="128575" y="14438"/>
                  </a:lnTo>
                  <a:cubicBezTo>
                    <a:pt x="128265" y="14415"/>
                    <a:pt x="127903" y="14405"/>
                    <a:pt x="127500" y="14405"/>
                  </a:cubicBezTo>
                  <a:cubicBezTo>
                    <a:pt x="123679" y="14405"/>
                    <a:pt x="116264" y="15350"/>
                    <a:pt x="116264" y="15350"/>
                  </a:cubicBezTo>
                  <a:cubicBezTo>
                    <a:pt x="116264" y="15350"/>
                    <a:pt x="115413" y="23618"/>
                    <a:pt x="115231" y="27326"/>
                  </a:cubicBezTo>
                  <a:cubicBezTo>
                    <a:pt x="114137" y="26262"/>
                    <a:pt x="112495" y="24773"/>
                    <a:pt x="111827" y="22858"/>
                  </a:cubicBezTo>
                  <a:cubicBezTo>
                    <a:pt x="109912" y="23253"/>
                    <a:pt x="106751" y="24469"/>
                    <a:pt x="104927" y="25381"/>
                  </a:cubicBezTo>
                  <a:cubicBezTo>
                    <a:pt x="101614" y="27083"/>
                    <a:pt x="103498" y="28177"/>
                    <a:pt x="101462" y="31217"/>
                  </a:cubicBezTo>
                  <a:cubicBezTo>
                    <a:pt x="100082" y="33286"/>
                    <a:pt x="98077" y="33627"/>
                    <a:pt x="95560" y="33627"/>
                  </a:cubicBezTo>
                  <a:cubicBezTo>
                    <a:pt x="95303" y="33627"/>
                    <a:pt x="95042" y="33624"/>
                    <a:pt x="94775" y="33618"/>
                  </a:cubicBezTo>
                  <a:cubicBezTo>
                    <a:pt x="93234" y="33605"/>
                    <a:pt x="92604" y="33376"/>
                    <a:pt x="92215" y="33376"/>
                  </a:cubicBezTo>
                  <a:cubicBezTo>
                    <a:pt x="91682" y="33376"/>
                    <a:pt x="91598" y="33805"/>
                    <a:pt x="90246" y="35807"/>
                  </a:cubicBezTo>
                  <a:cubicBezTo>
                    <a:pt x="88515" y="38356"/>
                    <a:pt x="88800" y="38620"/>
                    <a:pt x="87182" y="38620"/>
                  </a:cubicBezTo>
                  <a:cubicBezTo>
                    <a:pt x="86759" y="38620"/>
                    <a:pt x="86207" y="38602"/>
                    <a:pt x="85456" y="38602"/>
                  </a:cubicBezTo>
                  <a:cubicBezTo>
                    <a:pt x="85344" y="38602"/>
                    <a:pt x="85229" y="38602"/>
                    <a:pt x="85109" y="38603"/>
                  </a:cubicBezTo>
                  <a:cubicBezTo>
                    <a:pt x="85008" y="38605"/>
                    <a:pt x="84909" y="38606"/>
                    <a:pt x="84812" y="38606"/>
                  </a:cubicBezTo>
                  <a:cubicBezTo>
                    <a:pt x="82270" y="38606"/>
                    <a:pt x="81281" y="37855"/>
                    <a:pt x="78939" y="37357"/>
                  </a:cubicBezTo>
                  <a:cubicBezTo>
                    <a:pt x="78762" y="37316"/>
                    <a:pt x="78568" y="37300"/>
                    <a:pt x="78363" y="37300"/>
                  </a:cubicBezTo>
                  <a:cubicBezTo>
                    <a:pt x="77504" y="37300"/>
                    <a:pt x="76443" y="37589"/>
                    <a:pt x="75581" y="37589"/>
                  </a:cubicBezTo>
                  <a:cubicBezTo>
                    <a:pt x="75270" y="37589"/>
                    <a:pt x="74984" y="37551"/>
                    <a:pt x="74744" y="37448"/>
                  </a:cubicBezTo>
                  <a:cubicBezTo>
                    <a:pt x="73346" y="36840"/>
                    <a:pt x="73923" y="36111"/>
                    <a:pt x="72738" y="34864"/>
                  </a:cubicBezTo>
                  <a:cubicBezTo>
                    <a:pt x="71461" y="33557"/>
                    <a:pt x="73011" y="33618"/>
                    <a:pt x="70792" y="32767"/>
                  </a:cubicBezTo>
                  <a:cubicBezTo>
                    <a:pt x="70754" y="32752"/>
                    <a:pt x="70704" y="32745"/>
                    <a:pt x="70643" y="32745"/>
                  </a:cubicBezTo>
                  <a:cubicBezTo>
                    <a:pt x="69988" y="32745"/>
                    <a:pt x="68119" y="33558"/>
                    <a:pt x="67422" y="33558"/>
                  </a:cubicBezTo>
                  <a:cubicBezTo>
                    <a:pt x="67410" y="33558"/>
                    <a:pt x="67399" y="33558"/>
                    <a:pt x="67388" y="33557"/>
                  </a:cubicBezTo>
                  <a:cubicBezTo>
                    <a:pt x="66267" y="30587"/>
                    <a:pt x="67678" y="15867"/>
                    <a:pt x="63835" y="15867"/>
                  </a:cubicBezTo>
                  <a:cubicBezTo>
                    <a:pt x="63508" y="15867"/>
                    <a:pt x="63144" y="15973"/>
                    <a:pt x="62738" y="16201"/>
                  </a:cubicBezTo>
                  <a:cubicBezTo>
                    <a:pt x="62373" y="19089"/>
                    <a:pt x="62008" y="21703"/>
                    <a:pt x="61856" y="24834"/>
                  </a:cubicBezTo>
                  <a:cubicBezTo>
                    <a:pt x="61415" y="24955"/>
                    <a:pt x="60792" y="25016"/>
                    <a:pt x="60169" y="25016"/>
                  </a:cubicBezTo>
                  <a:cubicBezTo>
                    <a:pt x="59546" y="25016"/>
                    <a:pt x="58923" y="24955"/>
                    <a:pt x="58482" y="24834"/>
                  </a:cubicBezTo>
                  <a:cubicBezTo>
                    <a:pt x="58148" y="18056"/>
                    <a:pt x="58178" y="11885"/>
                    <a:pt x="56780" y="5320"/>
                  </a:cubicBezTo>
                  <a:cubicBezTo>
                    <a:pt x="56090" y="2061"/>
                    <a:pt x="55334" y="874"/>
                    <a:pt x="54566" y="874"/>
                  </a:cubicBezTo>
                  <a:cubicBezTo>
                    <a:pt x="52525" y="874"/>
                    <a:pt x="50396" y="9255"/>
                    <a:pt x="49181" y="9454"/>
                  </a:cubicBezTo>
                  <a:cubicBezTo>
                    <a:pt x="49029" y="6232"/>
                    <a:pt x="49212" y="2797"/>
                    <a:pt x="4787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2"/>
            <p:cNvSpPr/>
            <p:nvPr/>
          </p:nvSpPr>
          <p:spPr>
            <a:xfrm>
              <a:off x="4256425" y="3013250"/>
              <a:ext cx="3105700" cy="1443825"/>
            </a:xfrm>
            <a:custGeom>
              <a:rect b="b" l="l" r="r" t="t"/>
              <a:pathLst>
                <a:path extrusionOk="0" h="57753" w="124228">
                  <a:moveTo>
                    <a:pt x="43527" y="1"/>
                  </a:moveTo>
                  <a:cubicBezTo>
                    <a:pt x="41795" y="882"/>
                    <a:pt x="41430" y="2615"/>
                    <a:pt x="39485" y="2888"/>
                  </a:cubicBezTo>
                  <a:cubicBezTo>
                    <a:pt x="37357" y="10548"/>
                    <a:pt x="37357" y="23253"/>
                    <a:pt x="35077" y="30457"/>
                  </a:cubicBezTo>
                  <a:cubicBezTo>
                    <a:pt x="34986" y="29545"/>
                    <a:pt x="31673" y="23101"/>
                    <a:pt x="31582" y="22037"/>
                  </a:cubicBezTo>
                  <a:cubicBezTo>
                    <a:pt x="31358" y="21976"/>
                    <a:pt x="31147" y="21947"/>
                    <a:pt x="30948" y="21947"/>
                  </a:cubicBezTo>
                  <a:cubicBezTo>
                    <a:pt x="28280" y="21947"/>
                    <a:pt x="27751" y="27156"/>
                    <a:pt x="27326" y="29758"/>
                  </a:cubicBezTo>
                  <a:cubicBezTo>
                    <a:pt x="27181" y="29766"/>
                    <a:pt x="27034" y="29770"/>
                    <a:pt x="26885" y="29770"/>
                  </a:cubicBezTo>
                  <a:cubicBezTo>
                    <a:pt x="23696" y="29770"/>
                    <a:pt x="19672" y="27985"/>
                    <a:pt x="16536" y="27782"/>
                  </a:cubicBezTo>
                  <a:cubicBezTo>
                    <a:pt x="14086" y="27638"/>
                    <a:pt x="10762" y="25636"/>
                    <a:pt x="9154" y="25636"/>
                  </a:cubicBezTo>
                  <a:cubicBezTo>
                    <a:pt x="9066" y="25636"/>
                    <a:pt x="8984" y="25642"/>
                    <a:pt x="8906" y="25654"/>
                  </a:cubicBezTo>
                  <a:cubicBezTo>
                    <a:pt x="8663" y="24682"/>
                    <a:pt x="8147" y="24013"/>
                    <a:pt x="8147" y="24013"/>
                  </a:cubicBezTo>
                  <a:cubicBezTo>
                    <a:pt x="1307" y="28086"/>
                    <a:pt x="7417" y="38238"/>
                    <a:pt x="0" y="41946"/>
                  </a:cubicBezTo>
                  <a:lnTo>
                    <a:pt x="83467" y="57752"/>
                  </a:lnTo>
                  <a:cubicBezTo>
                    <a:pt x="84466" y="56004"/>
                    <a:pt x="86249" y="55667"/>
                    <a:pt x="88064" y="55667"/>
                  </a:cubicBezTo>
                  <a:cubicBezTo>
                    <a:pt x="88900" y="55667"/>
                    <a:pt x="89743" y="55738"/>
                    <a:pt x="90519" y="55776"/>
                  </a:cubicBezTo>
                  <a:cubicBezTo>
                    <a:pt x="95773" y="55992"/>
                    <a:pt x="101136" y="56242"/>
                    <a:pt x="106498" y="56242"/>
                  </a:cubicBezTo>
                  <a:cubicBezTo>
                    <a:pt x="112459" y="56242"/>
                    <a:pt x="118419" y="55933"/>
                    <a:pt x="124228" y="54925"/>
                  </a:cubicBezTo>
                  <a:lnTo>
                    <a:pt x="124228" y="14438"/>
                  </a:lnTo>
                  <a:cubicBezTo>
                    <a:pt x="124040" y="14425"/>
                    <a:pt x="123842" y="14419"/>
                    <a:pt x="123635" y="14419"/>
                  </a:cubicBezTo>
                  <a:cubicBezTo>
                    <a:pt x="122408" y="14419"/>
                    <a:pt x="120891" y="14639"/>
                    <a:pt x="119486" y="14925"/>
                  </a:cubicBezTo>
                  <a:cubicBezTo>
                    <a:pt x="118969" y="15016"/>
                    <a:pt x="117480" y="30487"/>
                    <a:pt x="117024" y="30609"/>
                  </a:cubicBezTo>
                  <a:cubicBezTo>
                    <a:pt x="117023" y="30609"/>
                    <a:pt x="117021" y="30609"/>
                    <a:pt x="117020" y="30609"/>
                  </a:cubicBezTo>
                  <a:cubicBezTo>
                    <a:pt x="116603" y="30609"/>
                    <a:pt x="117202" y="15532"/>
                    <a:pt x="116845" y="15532"/>
                  </a:cubicBezTo>
                  <a:cubicBezTo>
                    <a:pt x="116844" y="15532"/>
                    <a:pt x="116843" y="15532"/>
                    <a:pt x="116842" y="15533"/>
                  </a:cubicBezTo>
                  <a:cubicBezTo>
                    <a:pt x="115656" y="15837"/>
                    <a:pt x="114866" y="16080"/>
                    <a:pt x="114866" y="16080"/>
                  </a:cubicBezTo>
                  <a:cubicBezTo>
                    <a:pt x="114866" y="16080"/>
                    <a:pt x="114076" y="26232"/>
                    <a:pt x="113893" y="29910"/>
                  </a:cubicBezTo>
                  <a:cubicBezTo>
                    <a:pt x="112799" y="28876"/>
                    <a:pt x="108148" y="24773"/>
                    <a:pt x="107480" y="22858"/>
                  </a:cubicBezTo>
                  <a:cubicBezTo>
                    <a:pt x="106507" y="23071"/>
                    <a:pt x="105534" y="23740"/>
                    <a:pt x="104592" y="24469"/>
                  </a:cubicBezTo>
                  <a:cubicBezTo>
                    <a:pt x="104227" y="24743"/>
                    <a:pt x="103832" y="25047"/>
                    <a:pt x="103467" y="25320"/>
                  </a:cubicBezTo>
                  <a:cubicBezTo>
                    <a:pt x="103255" y="25502"/>
                    <a:pt x="103012" y="29819"/>
                    <a:pt x="102799" y="29971"/>
                  </a:cubicBezTo>
                  <a:cubicBezTo>
                    <a:pt x="102796" y="29972"/>
                    <a:pt x="102793" y="29973"/>
                    <a:pt x="102791" y="29973"/>
                  </a:cubicBezTo>
                  <a:cubicBezTo>
                    <a:pt x="102614" y="29973"/>
                    <a:pt x="102465" y="26139"/>
                    <a:pt x="102288" y="26139"/>
                  </a:cubicBezTo>
                  <a:cubicBezTo>
                    <a:pt x="102286" y="26139"/>
                    <a:pt x="102284" y="26140"/>
                    <a:pt x="102282" y="26141"/>
                  </a:cubicBezTo>
                  <a:cubicBezTo>
                    <a:pt x="102160" y="26202"/>
                    <a:pt x="102039" y="26293"/>
                    <a:pt x="101948" y="26354"/>
                  </a:cubicBezTo>
                  <a:cubicBezTo>
                    <a:pt x="98604" y="28025"/>
                    <a:pt x="101613" y="30062"/>
                    <a:pt x="99607" y="33101"/>
                  </a:cubicBezTo>
                  <a:cubicBezTo>
                    <a:pt x="98990" y="34009"/>
                    <a:pt x="97866" y="34286"/>
                    <a:pt x="96555" y="34286"/>
                  </a:cubicBezTo>
                  <a:cubicBezTo>
                    <a:pt x="94574" y="34286"/>
                    <a:pt x="92165" y="33655"/>
                    <a:pt x="90428" y="33618"/>
                  </a:cubicBezTo>
                  <a:cubicBezTo>
                    <a:pt x="90380" y="33618"/>
                    <a:pt x="90333" y="33618"/>
                    <a:pt x="90288" y="33618"/>
                  </a:cubicBezTo>
                  <a:cubicBezTo>
                    <a:pt x="86838" y="33618"/>
                    <a:pt x="88999" y="34757"/>
                    <a:pt x="86689" y="38147"/>
                  </a:cubicBezTo>
                  <a:cubicBezTo>
                    <a:pt x="85857" y="39367"/>
                    <a:pt x="85381" y="39753"/>
                    <a:pt x="84916" y="39753"/>
                  </a:cubicBezTo>
                  <a:cubicBezTo>
                    <a:pt x="84113" y="39753"/>
                    <a:pt x="83342" y="38603"/>
                    <a:pt x="80825" y="38603"/>
                  </a:cubicBezTo>
                  <a:cubicBezTo>
                    <a:pt x="80804" y="38603"/>
                    <a:pt x="80783" y="38603"/>
                    <a:pt x="80762" y="38603"/>
                  </a:cubicBezTo>
                  <a:cubicBezTo>
                    <a:pt x="80661" y="38605"/>
                    <a:pt x="80562" y="38606"/>
                    <a:pt x="80465" y="38606"/>
                  </a:cubicBezTo>
                  <a:cubicBezTo>
                    <a:pt x="77923" y="38606"/>
                    <a:pt x="76934" y="37855"/>
                    <a:pt x="74592" y="37357"/>
                  </a:cubicBezTo>
                  <a:cubicBezTo>
                    <a:pt x="74415" y="37316"/>
                    <a:pt x="74221" y="37300"/>
                    <a:pt x="74016" y="37300"/>
                  </a:cubicBezTo>
                  <a:cubicBezTo>
                    <a:pt x="73157" y="37300"/>
                    <a:pt x="72096" y="37589"/>
                    <a:pt x="71234" y="37589"/>
                  </a:cubicBezTo>
                  <a:cubicBezTo>
                    <a:pt x="70923" y="37589"/>
                    <a:pt x="70637" y="37551"/>
                    <a:pt x="70397" y="37448"/>
                  </a:cubicBezTo>
                  <a:cubicBezTo>
                    <a:pt x="68999" y="36840"/>
                    <a:pt x="69576" y="36111"/>
                    <a:pt x="68391" y="34864"/>
                  </a:cubicBezTo>
                  <a:cubicBezTo>
                    <a:pt x="67114" y="33557"/>
                    <a:pt x="68664" y="33618"/>
                    <a:pt x="66445" y="32767"/>
                  </a:cubicBezTo>
                  <a:cubicBezTo>
                    <a:pt x="66406" y="32751"/>
                    <a:pt x="66354" y="32744"/>
                    <a:pt x="66291" y="32744"/>
                  </a:cubicBezTo>
                  <a:cubicBezTo>
                    <a:pt x="65620" y="32744"/>
                    <a:pt x="63708" y="33557"/>
                    <a:pt x="63041" y="33557"/>
                  </a:cubicBezTo>
                  <a:cubicBezTo>
                    <a:pt x="61888" y="30501"/>
                    <a:pt x="63990" y="15764"/>
                    <a:pt x="59979" y="15764"/>
                  </a:cubicBezTo>
                  <a:cubicBezTo>
                    <a:pt x="59761" y="15764"/>
                    <a:pt x="59526" y="15807"/>
                    <a:pt x="59272" y="15897"/>
                  </a:cubicBezTo>
                  <a:cubicBezTo>
                    <a:pt x="58907" y="18755"/>
                    <a:pt x="59211" y="21885"/>
                    <a:pt x="59059" y="24986"/>
                  </a:cubicBezTo>
                  <a:cubicBezTo>
                    <a:pt x="58756" y="25072"/>
                    <a:pt x="58155" y="25109"/>
                    <a:pt x="57467" y="25109"/>
                  </a:cubicBezTo>
                  <a:cubicBezTo>
                    <a:pt x="56226" y="25109"/>
                    <a:pt x="54702" y="24990"/>
                    <a:pt x="54135" y="24834"/>
                  </a:cubicBezTo>
                  <a:cubicBezTo>
                    <a:pt x="53801" y="18056"/>
                    <a:pt x="53831" y="11885"/>
                    <a:pt x="52433" y="5320"/>
                  </a:cubicBezTo>
                  <a:cubicBezTo>
                    <a:pt x="51879" y="2702"/>
                    <a:pt x="51311" y="1679"/>
                    <a:pt x="50745" y="1679"/>
                  </a:cubicBezTo>
                  <a:cubicBezTo>
                    <a:pt x="48736" y="1679"/>
                    <a:pt x="46747" y="14583"/>
                    <a:pt x="45442" y="14773"/>
                  </a:cubicBezTo>
                  <a:cubicBezTo>
                    <a:pt x="45290" y="11551"/>
                    <a:pt x="44865" y="2797"/>
                    <a:pt x="4352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4363575" y="3788350"/>
              <a:ext cx="680875" cy="208975"/>
            </a:xfrm>
            <a:custGeom>
              <a:rect b="b" l="l" r="r" t="t"/>
              <a:pathLst>
                <a:path extrusionOk="0" h="8359" w="27235">
                  <a:moveTo>
                    <a:pt x="10821" y="0"/>
                  </a:moveTo>
                  <a:lnTo>
                    <a:pt x="4620" y="2097"/>
                  </a:lnTo>
                  <a:lnTo>
                    <a:pt x="0" y="8359"/>
                  </a:lnTo>
                  <a:lnTo>
                    <a:pt x="4742" y="4590"/>
                  </a:lnTo>
                  <a:lnTo>
                    <a:pt x="5502" y="6018"/>
                  </a:lnTo>
                  <a:lnTo>
                    <a:pt x="9393" y="3161"/>
                  </a:lnTo>
                  <a:lnTo>
                    <a:pt x="14134" y="4529"/>
                  </a:lnTo>
                  <a:lnTo>
                    <a:pt x="27235" y="2037"/>
                  </a:lnTo>
                  <a:lnTo>
                    <a:pt x="23739" y="1003"/>
                  </a:lnTo>
                  <a:lnTo>
                    <a:pt x="15320" y="2432"/>
                  </a:lnTo>
                  <a:lnTo>
                    <a:pt x="10821" y="0"/>
                  </a:lnTo>
                  <a:close/>
                </a:path>
              </a:pathLst>
            </a:custGeom>
            <a:solidFill>
              <a:srgbClr val="F1CD9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5244275" y="3124950"/>
              <a:ext cx="80575" cy="663425"/>
            </a:xfrm>
            <a:custGeom>
              <a:rect b="b" l="l" r="r" t="t"/>
              <a:pathLst>
                <a:path extrusionOk="0" h="26537" w="3223">
                  <a:moveTo>
                    <a:pt x="2068" y="1"/>
                  </a:moveTo>
                  <a:lnTo>
                    <a:pt x="1247" y="1673"/>
                  </a:lnTo>
                  <a:lnTo>
                    <a:pt x="1" y="12554"/>
                  </a:lnTo>
                  <a:lnTo>
                    <a:pt x="1247" y="14712"/>
                  </a:lnTo>
                  <a:lnTo>
                    <a:pt x="1" y="26536"/>
                  </a:lnTo>
                  <a:lnTo>
                    <a:pt x="943" y="26536"/>
                  </a:lnTo>
                  <a:lnTo>
                    <a:pt x="3223" y="12888"/>
                  </a:lnTo>
                  <a:cubicBezTo>
                    <a:pt x="3223" y="12888"/>
                    <a:pt x="2402" y="12159"/>
                    <a:pt x="2341" y="11946"/>
                  </a:cubicBezTo>
                  <a:cubicBezTo>
                    <a:pt x="2281" y="11733"/>
                    <a:pt x="2524" y="8907"/>
                    <a:pt x="2524" y="8907"/>
                  </a:cubicBezTo>
                  <a:lnTo>
                    <a:pt x="1612" y="8420"/>
                  </a:lnTo>
                  <a:lnTo>
                    <a:pt x="2068" y="1"/>
                  </a:lnTo>
                  <a:close/>
                </a:path>
              </a:pathLst>
            </a:custGeom>
            <a:solidFill>
              <a:srgbClr val="F1CD9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5409950" y="3148525"/>
              <a:ext cx="133000" cy="699100"/>
            </a:xfrm>
            <a:custGeom>
              <a:rect b="b" l="l" r="r" t="t"/>
              <a:pathLst>
                <a:path extrusionOk="0" h="27964" w="5320">
                  <a:moveTo>
                    <a:pt x="4134" y="0"/>
                  </a:moveTo>
                  <a:lnTo>
                    <a:pt x="3739" y="1003"/>
                  </a:lnTo>
                  <a:lnTo>
                    <a:pt x="3739" y="4255"/>
                  </a:lnTo>
                  <a:lnTo>
                    <a:pt x="2614" y="9909"/>
                  </a:lnTo>
                  <a:lnTo>
                    <a:pt x="2614" y="15471"/>
                  </a:lnTo>
                  <a:lnTo>
                    <a:pt x="0" y="20669"/>
                  </a:lnTo>
                  <a:lnTo>
                    <a:pt x="638" y="27964"/>
                  </a:lnTo>
                  <a:lnTo>
                    <a:pt x="1733" y="23101"/>
                  </a:lnTo>
                  <a:lnTo>
                    <a:pt x="4256" y="18420"/>
                  </a:lnTo>
                  <a:lnTo>
                    <a:pt x="5319" y="11672"/>
                  </a:lnTo>
                  <a:lnTo>
                    <a:pt x="4833" y="11398"/>
                  </a:lnTo>
                  <a:lnTo>
                    <a:pt x="3800" y="13982"/>
                  </a:lnTo>
                  <a:lnTo>
                    <a:pt x="3496" y="10183"/>
                  </a:lnTo>
                  <a:lnTo>
                    <a:pt x="4134" y="5532"/>
                  </a:lnTo>
                  <a:lnTo>
                    <a:pt x="4134" y="0"/>
                  </a:lnTo>
                  <a:close/>
                </a:path>
              </a:pathLst>
            </a:custGeom>
            <a:solidFill>
              <a:srgbClr val="F1CD9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2"/>
            <p:cNvSpPr/>
            <p:nvPr/>
          </p:nvSpPr>
          <p:spPr>
            <a:xfrm>
              <a:off x="5409950" y="3925875"/>
              <a:ext cx="522825" cy="98825"/>
            </a:xfrm>
            <a:custGeom>
              <a:rect b="b" l="l" r="r" t="t"/>
              <a:pathLst>
                <a:path extrusionOk="0" h="3953" w="20913">
                  <a:moveTo>
                    <a:pt x="10274" y="1"/>
                  </a:moveTo>
                  <a:lnTo>
                    <a:pt x="0" y="2432"/>
                  </a:lnTo>
                  <a:lnTo>
                    <a:pt x="9423" y="1976"/>
                  </a:lnTo>
                  <a:lnTo>
                    <a:pt x="13800" y="3952"/>
                  </a:lnTo>
                  <a:lnTo>
                    <a:pt x="20912" y="3952"/>
                  </a:lnTo>
                  <a:lnTo>
                    <a:pt x="14924" y="2432"/>
                  </a:lnTo>
                  <a:lnTo>
                    <a:pt x="10274"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 name="Google Shape;24;p2"/>
          <p:cNvGrpSpPr/>
          <p:nvPr/>
        </p:nvGrpSpPr>
        <p:grpSpPr>
          <a:xfrm>
            <a:off x="1802688" y="3543825"/>
            <a:ext cx="5212075" cy="1372675"/>
            <a:chOff x="1190200" y="3318650"/>
            <a:chExt cx="5212075" cy="1372675"/>
          </a:xfrm>
        </p:grpSpPr>
        <p:sp>
          <p:nvSpPr>
            <p:cNvPr id="25" name="Google Shape;25;p2"/>
            <p:cNvSpPr/>
            <p:nvPr/>
          </p:nvSpPr>
          <p:spPr>
            <a:xfrm>
              <a:off x="1190200" y="3318650"/>
              <a:ext cx="5212075" cy="1372675"/>
            </a:xfrm>
            <a:custGeom>
              <a:rect b="b" l="l" r="r" t="t"/>
              <a:pathLst>
                <a:path extrusionOk="0" h="54907" w="208483">
                  <a:moveTo>
                    <a:pt x="95468" y="1"/>
                  </a:moveTo>
                  <a:lnTo>
                    <a:pt x="0" y="25719"/>
                  </a:lnTo>
                  <a:lnTo>
                    <a:pt x="0" y="44199"/>
                  </a:lnTo>
                  <a:lnTo>
                    <a:pt x="208482" y="54907"/>
                  </a:lnTo>
                  <a:lnTo>
                    <a:pt x="208482" y="30989"/>
                  </a:lnTo>
                  <a:lnTo>
                    <a:pt x="181263" y="14177"/>
                  </a:lnTo>
                  <a:lnTo>
                    <a:pt x="157512" y="22583"/>
                  </a:lnTo>
                  <a:lnTo>
                    <a:pt x="9546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1190200" y="3318650"/>
              <a:ext cx="2386725" cy="1104975"/>
            </a:xfrm>
            <a:custGeom>
              <a:rect b="b" l="l" r="r" t="t"/>
              <a:pathLst>
                <a:path extrusionOk="0" h="44199" w="95469">
                  <a:moveTo>
                    <a:pt x="95468" y="1"/>
                  </a:moveTo>
                  <a:lnTo>
                    <a:pt x="0" y="25719"/>
                  </a:lnTo>
                  <a:lnTo>
                    <a:pt x="0" y="44199"/>
                  </a:lnTo>
                  <a:lnTo>
                    <a:pt x="93167" y="12509"/>
                  </a:lnTo>
                  <a:lnTo>
                    <a:pt x="83493" y="12509"/>
                  </a:lnTo>
                  <a:lnTo>
                    <a:pt x="9546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7" name="Google Shape;27;p2"/>
          <p:cNvGrpSpPr/>
          <p:nvPr/>
        </p:nvGrpSpPr>
        <p:grpSpPr>
          <a:xfrm>
            <a:off x="4948371" y="2483725"/>
            <a:ext cx="4191730" cy="2115700"/>
            <a:chOff x="1870675" y="3231925"/>
            <a:chExt cx="4531600" cy="2115700"/>
          </a:xfrm>
        </p:grpSpPr>
        <p:sp>
          <p:nvSpPr>
            <p:cNvPr id="28" name="Google Shape;28;p2"/>
            <p:cNvSpPr/>
            <p:nvPr/>
          </p:nvSpPr>
          <p:spPr>
            <a:xfrm>
              <a:off x="1870675" y="3231925"/>
              <a:ext cx="4531600" cy="2115700"/>
            </a:xfrm>
            <a:custGeom>
              <a:rect b="b" l="l" r="r" t="t"/>
              <a:pathLst>
                <a:path extrusionOk="0" h="84628" w="181264">
                  <a:moveTo>
                    <a:pt x="106677" y="0"/>
                  </a:moveTo>
                  <a:lnTo>
                    <a:pt x="95869" y="4437"/>
                  </a:lnTo>
                  <a:lnTo>
                    <a:pt x="80091" y="16979"/>
                  </a:lnTo>
                  <a:lnTo>
                    <a:pt x="74087" y="16879"/>
                  </a:lnTo>
                  <a:lnTo>
                    <a:pt x="36160" y="48869"/>
                  </a:lnTo>
                  <a:lnTo>
                    <a:pt x="23951" y="48969"/>
                  </a:lnTo>
                  <a:lnTo>
                    <a:pt x="0" y="68183"/>
                  </a:lnTo>
                  <a:lnTo>
                    <a:pt x="10375" y="84628"/>
                  </a:lnTo>
                  <a:lnTo>
                    <a:pt x="127358" y="84628"/>
                  </a:lnTo>
                  <a:lnTo>
                    <a:pt x="181263" y="68183"/>
                  </a:lnTo>
                  <a:lnTo>
                    <a:pt x="181263" y="47668"/>
                  </a:lnTo>
                  <a:lnTo>
                    <a:pt x="160815" y="43031"/>
                  </a:lnTo>
                  <a:lnTo>
                    <a:pt x="113748" y="9874"/>
                  </a:lnTo>
                  <a:lnTo>
                    <a:pt x="10667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1870675" y="3231925"/>
              <a:ext cx="2803700" cy="1868850"/>
            </a:xfrm>
            <a:custGeom>
              <a:rect b="b" l="l" r="r" t="t"/>
              <a:pathLst>
                <a:path extrusionOk="0" h="74754" w="112148">
                  <a:moveTo>
                    <a:pt x="106677" y="0"/>
                  </a:moveTo>
                  <a:lnTo>
                    <a:pt x="102307" y="9407"/>
                  </a:lnTo>
                  <a:lnTo>
                    <a:pt x="94535" y="12042"/>
                  </a:lnTo>
                  <a:lnTo>
                    <a:pt x="105209" y="10374"/>
                  </a:lnTo>
                  <a:lnTo>
                    <a:pt x="112147" y="24251"/>
                  </a:lnTo>
                  <a:lnTo>
                    <a:pt x="105209" y="29188"/>
                  </a:lnTo>
                  <a:lnTo>
                    <a:pt x="93867" y="29188"/>
                  </a:lnTo>
                  <a:lnTo>
                    <a:pt x="87897" y="34458"/>
                  </a:lnTo>
                  <a:cubicBezTo>
                    <a:pt x="87897" y="34458"/>
                    <a:pt x="94401" y="31823"/>
                    <a:pt x="95369" y="30522"/>
                  </a:cubicBezTo>
                  <a:cubicBezTo>
                    <a:pt x="96303" y="29188"/>
                    <a:pt x="105209" y="32490"/>
                    <a:pt x="105209" y="32490"/>
                  </a:cubicBezTo>
                  <a:lnTo>
                    <a:pt x="112147" y="47668"/>
                  </a:lnTo>
                  <a:lnTo>
                    <a:pt x="69150" y="74754"/>
                  </a:lnTo>
                  <a:lnTo>
                    <a:pt x="0" y="68183"/>
                  </a:lnTo>
                  <a:lnTo>
                    <a:pt x="22750" y="47668"/>
                  </a:lnTo>
                  <a:lnTo>
                    <a:pt x="36093" y="47668"/>
                  </a:lnTo>
                  <a:lnTo>
                    <a:pt x="72719" y="15812"/>
                  </a:lnTo>
                  <a:lnTo>
                    <a:pt x="80091" y="15812"/>
                  </a:lnTo>
                  <a:lnTo>
                    <a:pt x="95369" y="2969"/>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0" name="Google Shape;30;p2"/>
          <p:cNvSpPr/>
          <p:nvPr/>
        </p:nvSpPr>
        <p:spPr>
          <a:xfrm>
            <a:off x="-27" y="3801993"/>
            <a:ext cx="9144064" cy="1341558"/>
          </a:xfrm>
          <a:custGeom>
            <a:rect b="b" l="l" r="r" t="t"/>
            <a:pathLst>
              <a:path extrusionOk="0" h="41130" w="208483">
                <a:moveTo>
                  <a:pt x="190136" y="11108"/>
                </a:moveTo>
                <a:cubicBezTo>
                  <a:pt x="189836" y="9574"/>
                  <a:pt x="189202" y="6872"/>
                  <a:pt x="188868" y="6972"/>
                </a:cubicBezTo>
                <a:cubicBezTo>
                  <a:pt x="188501" y="7072"/>
                  <a:pt x="188068" y="9707"/>
                  <a:pt x="187834" y="11208"/>
                </a:cubicBezTo>
                <a:cubicBezTo>
                  <a:pt x="186733" y="11242"/>
                  <a:pt x="185633" y="11275"/>
                  <a:pt x="184532" y="11342"/>
                </a:cubicBezTo>
                <a:cubicBezTo>
                  <a:pt x="183965" y="8606"/>
                  <a:pt x="182530" y="1935"/>
                  <a:pt x="181596" y="2869"/>
                </a:cubicBezTo>
                <a:cubicBezTo>
                  <a:pt x="180696" y="3770"/>
                  <a:pt x="180696" y="9273"/>
                  <a:pt x="180762" y="11508"/>
                </a:cubicBezTo>
                <a:cubicBezTo>
                  <a:pt x="178361" y="11642"/>
                  <a:pt x="175959" y="11775"/>
                  <a:pt x="173591" y="11909"/>
                </a:cubicBezTo>
                <a:cubicBezTo>
                  <a:pt x="173224" y="10141"/>
                  <a:pt x="172423" y="6638"/>
                  <a:pt x="171923" y="6972"/>
                </a:cubicBezTo>
                <a:cubicBezTo>
                  <a:pt x="171422" y="7272"/>
                  <a:pt x="171356" y="10474"/>
                  <a:pt x="171356" y="12042"/>
                </a:cubicBezTo>
                <a:cubicBezTo>
                  <a:pt x="171322" y="12042"/>
                  <a:pt x="171256" y="12075"/>
                  <a:pt x="171222" y="12075"/>
                </a:cubicBezTo>
                <a:cubicBezTo>
                  <a:pt x="170689" y="9207"/>
                  <a:pt x="168954" y="167"/>
                  <a:pt x="168287" y="67"/>
                </a:cubicBezTo>
                <a:cubicBezTo>
                  <a:pt x="167920" y="0"/>
                  <a:pt x="167286" y="3136"/>
                  <a:pt x="166752" y="6438"/>
                </a:cubicBezTo>
                <a:cubicBezTo>
                  <a:pt x="164184" y="5738"/>
                  <a:pt x="160715" y="6605"/>
                  <a:pt x="160448" y="7572"/>
                </a:cubicBezTo>
                <a:cubicBezTo>
                  <a:pt x="160148" y="8606"/>
                  <a:pt x="161715" y="9440"/>
                  <a:pt x="160982" y="9540"/>
                </a:cubicBezTo>
                <a:cubicBezTo>
                  <a:pt x="160214" y="9640"/>
                  <a:pt x="158013" y="9507"/>
                  <a:pt x="158547" y="10308"/>
                </a:cubicBezTo>
                <a:cubicBezTo>
                  <a:pt x="159014" y="10941"/>
                  <a:pt x="157713" y="11275"/>
                  <a:pt x="157312" y="11375"/>
                </a:cubicBezTo>
                <a:cubicBezTo>
                  <a:pt x="156512" y="11575"/>
                  <a:pt x="154277" y="11442"/>
                  <a:pt x="155478" y="10341"/>
                </a:cubicBezTo>
                <a:cubicBezTo>
                  <a:pt x="155644" y="10174"/>
                  <a:pt x="155878" y="10074"/>
                  <a:pt x="156045" y="9907"/>
                </a:cubicBezTo>
                <a:cubicBezTo>
                  <a:pt x="157179" y="8506"/>
                  <a:pt x="154677" y="7839"/>
                  <a:pt x="153243" y="8039"/>
                </a:cubicBezTo>
                <a:cubicBezTo>
                  <a:pt x="152309" y="8173"/>
                  <a:pt x="150774" y="8540"/>
                  <a:pt x="150141" y="9407"/>
                </a:cubicBezTo>
                <a:cubicBezTo>
                  <a:pt x="149874" y="9073"/>
                  <a:pt x="149607" y="8773"/>
                  <a:pt x="149207" y="8573"/>
                </a:cubicBezTo>
                <a:cubicBezTo>
                  <a:pt x="148373" y="8173"/>
                  <a:pt x="147138" y="8640"/>
                  <a:pt x="147072" y="9540"/>
                </a:cubicBezTo>
                <a:cubicBezTo>
                  <a:pt x="147205" y="8573"/>
                  <a:pt x="147339" y="7572"/>
                  <a:pt x="147005" y="6638"/>
                </a:cubicBezTo>
                <a:cubicBezTo>
                  <a:pt x="146671" y="5738"/>
                  <a:pt x="145671" y="4970"/>
                  <a:pt x="144737" y="5237"/>
                </a:cubicBezTo>
                <a:cubicBezTo>
                  <a:pt x="143869" y="5504"/>
                  <a:pt x="143436" y="6471"/>
                  <a:pt x="143302" y="7372"/>
                </a:cubicBezTo>
                <a:cubicBezTo>
                  <a:pt x="143136" y="8706"/>
                  <a:pt x="143202" y="9707"/>
                  <a:pt x="142535" y="10708"/>
                </a:cubicBezTo>
                <a:cubicBezTo>
                  <a:pt x="142268" y="10741"/>
                  <a:pt x="142001" y="10741"/>
                  <a:pt x="141668" y="10775"/>
                </a:cubicBezTo>
                <a:cubicBezTo>
                  <a:pt x="135730" y="11442"/>
                  <a:pt x="141668" y="10775"/>
                  <a:pt x="140200" y="8540"/>
                </a:cubicBezTo>
                <a:cubicBezTo>
                  <a:pt x="139099" y="6838"/>
                  <a:pt x="135964" y="6938"/>
                  <a:pt x="134196" y="7139"/>
                </a:cubicBezTo>
                <a:cubicBezTo>
                  <a:pt x="131894" y="7405"/>
                  <a:pt x="128258" y="9507"/>
                  <a:pt x="130627" y="11208"/>
                </a:cubicBezTo>
                <a:cubicBezTo>
                  <a:pt x="130960" y="11442"/>
                  <a:pt x="131360" y="11508"/>
                  <a:pt x="131727" y="11675"/>
                </a:cubicBezTo>
                <a:cubicBezTo>
                  <a:pt x="134029" y="12876"/>
                  <a:pt x="130627" y="14044"/>
                  <a:pt x="129259" y="14044"/>
                </a:cubicBezTo>
                <a:cubicBezTo>
                  <a:pt x="128625" y="14044"/>
                  <a:pt x="126457" y="14110"/>
                  <a:pt x="126891" y="12909"/>
                </a:cubicBezTo>
                <a:cubicBezTo>
                  <a:pt x="127424" y="11442"/>
                  <a:pt x="124022" y="12609"/>
                  <a:pt x="122788" y="12776"/>
                </a:cubicBezTo>
                <a:cubicBezTo>
                  <a:pt x="121553" y="12943"/>
                  <a:pt x="123688" y="10941"/>
                  <a:pt x="122788" y="9474"/>
                </a:cubicBezTo>
                <a:cubicBezTo>
                  <a:pt x="121887" y="7973"/>
                  <a:pt x="115449" y="8139"/>
                  <a:pt x="111813" y="10775"/>
                </a:cubicBezTo>
                <a:cubicBezTo>
                  <a:pt x="108177" y="13410"/>
                  <a:pt x="113481" y="13743"/>
                  <a:pt x="110379" y="15912"/>
                </a:cubicBezTo>
                <a:cubicBezTo>
                  <a:pt x="108944" y="16912"/>
                  <a:pt x="109878" y="17780"/>
                  <a:pt x="111313" y="18447"/>
                </a:cubicBezTo>
                <a:cubicBezTo>
                  <a:pt x="108778" y="18814"/>
                  <a:pt x="106276" y="19181"/>
                  <a:pt x="103807" y="19581"/>
                </a:cubicBezTo>
                <a:cubicBezTo>
                  <a:pt x="103474" y="18046"/>
                  <a:pt x="103007" y="16145"/>
                  <a:pt x="102707" y="16212"/>
                </a:cubicBezTo>
                <a:cubicBezTo>
                  <a:pt x="102373" y="16312"/>
                  <a:pt x="102006" y="18380"/>
                  <a:pt x="101773" y="19881"/>
                </a:cubicBezTo>
                <a:cubicBezTo>
                  <a:pt x="100872" y="20014"/>
                  <a:pt x="99971" y="20181"/>
                  <a:pt x="99071" y="20315"/>
                </a:cubicBezTo>
                <a:cubicBezTo>
                  <a:pt x="98670" y="18513"/>
                  <a:pt x="98070" y="16312"/>
                  <a:pt x="97670" y="16579"/>
                </a:cubicBezTo>
                <a:cubicBezTo>
                  <a:pt x="97269" y="16812"/>
                  <a:pt x="97136" y="18980"/>
                  <a:pt x="97136" y="20615"/>
                </a:cubicBezTo>
                <a:cubicBezTo>
                  <a:pt x="97003" y="20648"/>
                  <a:pt x="96869" y="20648"/>
                  <a:pt x="96769" y="20682"/>
                </a:cubicBezTo>
                <a:cubicBezTo>
                  <a:pt x="96102" y="17146"/>
                  <a:pt x="94634" y="9740"/>
                  <a:pt x="94034" y="9674"/>
                </a:cubicBezTo>
                <a:cubicBezTo>
                  <a:pt x="93433" y="9574"/>
                  <a:pt x="92199" y="17546"/>
                  <a:pt x="91665" y="21516"/>
                </a:cubicBezTo>
                <a:cubicBezTo>
                  <a:pt x="38928" y="30255"/>
                  <a:pt x="0" y="41130"/>
                  <a:pt x="0" y="41130"/>
                </a:cubicBezTo>
                <a:lnTo>
                  <a:pt x="208482" y="41130"/>
                </a:lnTo>
                <a:lnTo>
                  <a:pt x="208482" y="10775"/>
                </a:lnTo>
                <a:cubicBezTo>
                  <a:pt x="202378" y="10775"/>
                  <a:pt x="196274" y="10908"/>
                  <a:pt x="190136" y="11108"/>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a:off x="3529025" y="-998350"/>
            <a:ext cx="1759434" cy="1759372"/>
          </a:xfrm>
          <a:custGeom>
            <a:rect b="b" l="l" r="r" t="t"/>
            <a:pathLst>
              <a:path extrusionOk="0" h="28177" w="28178">
                <a:moveTo>
                  <a:pt x="14074" y="0"/>
                </a:moveTo>
                <a:cubicBezTo>
                  <a:pt x="6293" y="0"/>
                  <a:pt x="1" y="6292"/>
                  <a:pt x="1" y="14073"/>
                </a:cubicBezTo>
                <a:cubicBezTo>
                  <a:pt x="1" y="21885"/>
                  <a:pt x="6293" y="28177"/>
                  <a:pt x="14074" y="28177"/>
                </a:cubicBezTo>
                <a:cubicBezTo>
                  <a:pt x="21856" y="28177"/>
                  <a:pt x="28178" y="21885"/>
                  <a:pt x="28178" y="14073"/>
                </a:cubicBezTo>
                <a:cubicBezTo>
                  <a:pt x="28178" y="6292"/>
                  <a:pt x="21856" y="0"/>
                  <a:pt x="14074"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1139826" y="359375"/>
            <a:ext cx="1227422" cy="447315"/>
          </a:xfrm>
          <a:custGeom>
            <a:rect b="b" l="l" r="r" t="t"/>
            <a:pathLst>
              <a:path extrusionOk="0" h="12706" w="34865">
                <a:moveTo>
                  <a:pt x="16019" y="0"/>
                </a:moveTo>
                <a:cubicBezTo>
                  <a:pt x="11734" y="0"/>
                  <a:pt x="8116" y="2888"/>
                  <a:pt x="7022" y="6839"/>
                </a:cubicBezTo>
                <a:cubicBezTo>
                  <a:pt x="6688" y="6778"/>
                  <a:pt x="6323" y="6748"/>
                  <a:pt x="5958" y="6748"/>
                </a:cubicBezTo>
                <a:cubicBezTo>
                  <a:pt x="2676" y="6748"/>
                  <a:pt x="1" y="9423"/>
                  <a:pt x="1" y="12706"/>
                </a:cubicBezTo>
                <a:lnTo>
                  <a:pt x="34865" y="12706"/>
                </a:lnTo>
                <a:cubicBezTo>
                  <a:pt x="34439" y="10456"/>
                  <a:pt x="32494" y="8754"/>
                  <a:pt x="30123" y="8754"/>
                </a:cubicBezTo>
                <a:cubicBezTo>
                  <a:pt x="29515" y="8754"/>
                  <a:pt x="28907" y="8876"/>
                  <a:pt x="28360" y="9089"/>
                </a:cubicBezTo>
                <a:cubicBezTo>
                  <a:pt x="27934" y="7842"/>
                  <a:pt x="26749" y="6991"/>
                  <a:pt x="25381" y="6991"/>
                </a:cubicBezTo>
                <a:lnTo>
                  <a:pt x="25077" y="6991"/>
                </a:lnTo>
                <a:cubicBezTo>
                  <a:pt x="24013" y="2979"/>
                  <a:pt x="20366" y="0"/>
                  <a:pt x="16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2"/>
          <p:cNvGrpSpPr/>
          <p:nvPr/>
        </p:nvGrpSpPr>
        <p:grpSpPr>
          <a:xfrm>
            <a:off x="0" y="4225630"/>
            <a:ext cx="9140092" cy="934888"/>
            <a:chOff x="238125" y="3373125"/>
            <a:chExt cx="7124000" cy="1846875"/>
          </a:xfrm>
        </p:grpSpPr>
        <p:sp>
          <p:nvSpPr>
            <p:cNvPr id="34" name="Google Shape;34;p2"/>
            <p:cNvSpPr/>
            <p:nvPr/>
          </p:nvSpPr>
          <p:spPr>
            <a:xfrm>
              <a:off x="238125" y="3373125"/>
              <a:ext cx="7124000" cy="1846875"/>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rgbClr val="5B48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a:off x="1121100" y="4081000"/>
              <a:ext cx="6241025" cy="1139000"/>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txBox="1"/>
          <p:nvPr>
            <p:ph type="ctrTitle"/>
          </p:nvPr>
        </p:nvSpPr>
        <p:spPr>
          <a:xfrm>
            <a:off x="713225" y="995950"/>
            <a:ext cx="4597500" cy="1665600"/>
          </a:xfrm>
          <a:prstGeom prst="rect">
            <a:avLst/>
          </a:prstGeom>
        </p:spPr>
        <p:txBody>
          <a:bodyPr anchorCtr="0" anchor="ctr" bIns="91425" lIns="91425" spcFirstLastPara="1" rIns="91425" wrap="square" tIns="91425">
            <a:noAutofit/>
          </a:bodyPr>
          <a:lstStyle>
            <a:lvl1pPr lvl="0">
              <a:spcBef>
                <a:spcPts val="0"/>
              </a:spcBef>
              <a:spcAft>
                <a:spcPts val="0"/>
              </a:spcAft>
              <a:buSzPts val="5200"/>
              <a:buNone/>
              <a:defRPr sz="5100">
                <a:solidFill>
                  <a:srgbClr val="16343F"/>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37" name="Google Shape;37;p2"/>
          <p:cNvSpPr txBox="1"/>
          <p:nvPr>
            <p:ph idx="1" type="subTitle"/>
          </p:nvPr>
        </p:nvSpPr>
        <p:spPr>
          <a:xfrm>
            <a:off x="713225" y="2661550"/>
            <a:ext cx="4597500" cy="4473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2800"/>
              <a:buNone/>
              <a:defRPr sz="2400">
                <a:solidFill>
                  <a:srgbClr val="16343F"/>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38" name="Google Shape;38;p2"/>
          <p:cNvSpPr txBox="1"/>
          <p:nvPr>
            <p:ph idx="2" type="subTitle"/>
          </p:nvPr>
        </p:nvSpPr>
        <p:spPr>
          <a:xfrm>
            <a:off x="6983275" y="548650"/>
            <a:ext cx="1416000" cy="447300"/>
          </a:xfrm>
          <a:prstGeom prst="rect">
            <a:avLst/>
          </a:prstGeom>
        </p:spPr>
        <p:txBody>
          <a:bodyPr anchorCtr="0" anchor="t" bIns="91425" lIns="91425" spcFirstLastPara="1" rIns="91425" wrap="square" tIns="91425">
            <a:noAutofit/>
          </a:bodyPr>
          <a:lstStyle>
            <a:lvl1pPr lvl="0" algn="ctr">
              <a:spcBef>
                <a:spcPts val="0"/>
              </a:spcBef>
              <a:spcAft>
                <a:spcPts val="0"/>
              </a:spcAft>
              <a:buSzPts val="1800"/>
              <a:buNone/>
              <a:defRPr>
                <a:solidFill>
                  <a:srgbClr val="16343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64" name="Shape 164"/>
        <p:cNvGrpSpPr/>
        <p:nvPr/>
      </p:nvGrpSpPr>
      <p:grpSpPr>
        <a:xfrm>
          <a:off x="0" y="0"/>
          <a:ext cx="0" cy="0"/>
          <a:chOff x="0" y="0"/>
          <a:chExt cx="0" cy="0"/>
        </a:xfrm>
      </p:grpSpPr>
      <p:sp>
        <p:nvSpPr>
          <p:cNvPr id="165" name="Google Shape;165;p11"/>
          <p:cNvSpPr/>
          <p:nvPr/>
        </p:nvSpPr>
        <p:spPr>
          <a:xfrm>
            <a:off x="0" y="3811276"/>
            <a:ext cx="9140092" cy="1059397"/>
          </a:xfrm>
          <a:custGeom>
            <a:rect b="b" l="l" r="r" t="t"/>
            <a:pathLst>
              <a:path extrusionOk="0" h="31612" w="284960">
                <a:moveTo>
                  <a:pt x="46566" y="13010"/>
                </a:moveTo>
                <a:lnTo>
                  <a:pt x="66475" y="4803"/>
                </a:lnTo>
                <a:lnTo>
                  <a:pt x="72159" y="7326"/>
                </a:lnTo>
                <a:lnTo>
                  <a:pt x="82616" y="4043"/>
                </a:lnTo>
                <a:lnTo>
                  <a:pt x="87935" y="6930"/>
                </a:lnTo>
                <a:cubicBezTo>
                  <a:pt x="87935" y="6930"/>
                  <a:pt x="95686" y="9362"/>
                  <a:pt x="96202" y="9058"/>
                </a:cubicBezTo>
                <a:cubicBezTo>
                  <a:pt x="96719" y="8724"/>
                  <a:pt x="101278" y="9058"/>
                  <a:pt x="101278" y="9058"/>
                </a:cubicBezTo>
                <a:lnTo>
                  <a:pt x="107722" y="12645"/>
                </a:lnTo>
                <a:cubicBezTo>
                  <a:pt x="107722" y="12645"/>
                  <a:pt x="121066" y="7386"/>
                  <a:pt x="126750" y="4620"/>
                </a:cubicBezTo>
                <a:cubicBezTo>
                  <a:pt x="132434" y="1824"/>
                  <a:pt x="137814" y="9909"/>
                  <a:pt x="140975" y="10639"/>
                </a:cubicBezTo>
                <a:cubicBezTo>
                  <a:pt x="144106" y="11368"/>
                  <a:pt x="144258" y="4985"/>
                  <a:pt x="144258" y="4985"/>
                </a:cubicBezTo>
                <a:lnTo>
                  <a:pt x="146507" y="4043"/>
                </a:lnTo>
                <a:lnTo>
                  <a:pt x="152647" y="365"/>
                </a:lnTo>
                <a:lnTo>
                  <a:pt x="158301" y="0"/>
                </a:lnTo>
                <a:lnTo>
                  <a:pt x="161219" y="0"/>
                </a:lnTo>
                <a:lnTo>
                  <a:pt x="165961" y="5623"/>
                </a:lnTo>
                <a:cubicBezTo>
                  <a:pt x="165961" y="5623"/>
                  <a:pt x="166660" y="11642"/>
                  <a:pt x="168392" y="10000"/>
                </a:cubicBezTo>
                <a:cubicBezTo>
                  <a:pt x="170155" y="8389"/>
                  <a:pt x="171523" y="9058"/>
                  <a:pt x="171523" y="9058"/>
                </a:cubicBezTo>
                <a:lnTo>
                  <a:pt x="176903" y="9058"/>
                </a:lnTo>
                <a:lnTo>
                  <a:pt x="178605" y="7508"/>
                </a:lnTo>
                <a:cubicBezTo>
                  <a:pt x="180854" y="5532"/>
                  <a:pt x="183833" y="5076"/>
                  <a:pt x="186417" y="6383"/>
                </a:cubicBezTo>
                <a:cubicBezTo>
                  <a:pt x="188909" y="7630"/>
                  <a:pt x="190915" y="9058"/>
                  <a:pt x="190915" y="9058"/>
                </a:cubicBezTo>
                <a:lnTo>
                  <a:pt x="212618" y="10639"/>
                </a:lnTo>
                <a:lnTo>
                  <a:pt x="217755" y="4620"/>
                </a:lnTo>
                <a:lnTo>
                  <a:pt x="220612" y="4620"/>
                </a:lnTo>
                <a:lnTo>
                  <a:pt x="221737" y="11277"/>
                </a:lnTo>
                <a:lnTo>
                  <a:pt x="228606" y="10639"/>
                </a:lnTo>
                <a:lnTo>
                  <a:pt x="233743" y="15137"/>
                </a:lnTo>
                <a:lnTo>
                  <a:pt x="236783" y="18177"/>
                </a:lnTo>
                <a:lnTo>
                  <a:pt x="247178" y="15137"/>
                </a:lnTo>
                <a:lnTo>
                  <a:pt x="251494" y="19210"/>
                </a:lnTo>
                <a:lnTo>
                  <a:pt x="256327" y="15654"/>
                </a:lnTo>
                <a:lnTo>
                  <a:pt x="264686" y="12371"/>
                </a:lnTo>
                <a:lnTo>
                  <a:pt x="269245" y="14134"/>
                </a:lnTo>
                <a:lnTo>
                  <a:pt x="275355" y="8572"/>
                </a:lnTo>
                <a:lnTo>
                  <a:pt x="278850" y="11885"/>
                </a:lnTo>
                <a:lnTo>
                  <a:pt x="284960" y="5016"/>
                </a:lnTo>
                <a:lnTo>
                  <a:pt x="284960" y="31612"/>
                </a:lnTo>
                <a:lnTo>
                  <a:pt x="0" y="27751"/>
                </a:lnTo>
                <a:lnTo>
                  <a:pt x="0" y="14712"/>
                </a:lnTo>
                <a:lnTo>
                  <a:pt x="12067" y="5532"/>
                </a:lnTo>
                <a:lnTo>
                  <a:pt x="18602" y="10274"/>
                </a:lnTo>
                <a:lnTo>
                  <a:pt x="24864" y="8997"/>
                </a:lnTo>
                <a:lnTo>
                  <a:pt x="31824" y="13830"/>
                </a:lnTo>
                <a:lnTo>
                  <a:pt x="37083" y="10912"/>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3862249" y="484713"/>
            <a:ext cx="1772972" cy="646132"/>
          </a:xfrm>
          <a:custGeom>
            <a:rect b="b" l="l" r="r" t="t"/>
            <a:pathLst>
              <a:path extrusionOk="0" h="12706" w="34865">
                <a:moveTo>
                  <a:pt x="16019" y="0"/>
                </a:moveTo>
                <a:cubicBezTo>
                  <a:pt x="11734" y="0"/>
                  <a:pt x="8116" y="2888"/>
                  <a:pt x="7022" y="6839"/>
                </a:cubicBezTo>
                <a:cubicBezTo>
                  <a:pt x="6688" y="6778"/>
                  <a:pt x="6323" y="6748"/>
                  <a:pt x="5958" y="6748"/>
                </a:cubicBezTo>
                <a:cubicBezTo>
                  <a:pt x="2676" y="6748"/>
                  <a:pt x="1" y="9423"/>
                  <a:pt x="1" y="12706"/>
                </a:cubicBezTo>
                <a:lnTo>
                  <a:pt x="34865" y="12706"/>
                </a:lnTo>
                <a:cubicBezTo>
                  <a:pt x="34439" y="10456"/>
                  <a:pt x="32494" y="8754"/>
                  <a:pt x="30123" y="8754"/>
                </a:cubicBezTo>
                <a:cubicBezTo>
                  <a:pt x="29515" y="8754"/>
                  <a:pt x="28907" y="8876"/>
                  <a:pt x="28360" y="9089"/>
                </a:cubicBezTo>
                <a:cubicBezTo>
                  <a:pt x="27934" y="7842"/>
                  <a:pt x="26749" y="6991"/>
                  <a:pt x="25381" y="6991"/>
                </a:cubicBezTo>
                <a:lnTo>
                  <a:pt x="25077" y="6991"/>
                </a:lnTo>
                <a:cubicBezTo>
                  <a:pt x="24013" y="2979"/>
                  <a:pt x="20366" y="0"/>
                  <a:pt x="16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67" name="Google Shape;167;p11"/>
          <p:cNvGrpSpPr/>
          <p:nvPr/>
        </p:nvGrpSpPr>
        <p:grpSpPr>
          <a:xfrm flipH="1">
            <a:off x="0" y="4225630"/>
            <a:ext cx="9140092" cy="934888"/>
            <a:chOff x="238125" y="3373125"/>
            <a:chExt cx="7124000" cy="1846875"/>
          </a:xfrm>
        </p:grpSpPr>
        <p:sp>
          <p:nvSpPr>
            <p:cNvPr id="168" name="Google Shape;168;p11"/>
            <p:cNvSpPr/>
            <p:nvPr/>
          </p:nvSpPr>
          <p:spPr>
            <a:xfrm>
              <a:off x="238125" y="3373125"/>
              <a:ext cx="7124000" cy="1846875"/>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rgbClr val="5B48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1"/>
            <p:cNvSpPr/>
            <p:nvPr/>
          </p:nvSpPr>
          <p:spPr>
            <a:xfrm>
              <a:off x="1121100" y="4081000"/>
              <a:ext cx="6241025" cy="1139000"/>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0" name="Google Shape;170;p11"/>
          <p:cNvSpPr txBox="1"/>
          <p:nvPr>
            <p:ph hasCustomPrompt="1" type="title"/>
          </p:nvPr>
        </p:nvSpPr>
        <p:spPr>
          <a:xfrm>
            <a:off x="713225" y="1435650"/>
            <a:ext cx="4260300" cy="1505400"/>
          </a:xfrm>
          <a:prstGeom prst="rect">
            <a:avLst/>
          </a:prstGeom>
        </p:spPr>
        <p:txBody>
          <a:bodyPr anchorCtr="0" anchor="ctr" bIns="91425" lIns="91425" spcFirstLastPara="1" rIns="91425" wrap="square" tIns="91425">
            <a:noAutofit/>
          </a:bodyPr>
          <a:lstStyle>
            <a:lvl1pPr lvl="0">
              <a:spcBef>
                <a:spcPts val="0"/>
              </a:spcBef>
              <a:spcAft>
                <a:spcPts val="0"/>
              </a:spcAft>
              <a:buSzPts val="12000"/>
              <a:buNone/>
              <a:defRPr sz="10900">
                <a:solidFill>
                  <a:schemeClr val="lt2"/>
                </a:solidFill>
              </a:defRPr>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171" name="Google Shape;171;p11"/>
          <p:cNvSpPr txBox="1"/>
          <p:nvPr>
            <p:ph idx="1" type="body"/>
          </p:nvPr>
        </p:nvSpPr>
        <p:spPr>
          <a:xfrm>
            <a:off x="713225" y="2941050"/>
            <a:ext cx="2859600" cy="7668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sz="1600"/>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rgbClr val="FFFFFF"/>
        </a:solidFill>
      </p:bgPr>
    </p:bg>
    <p:spTree>
      <p:nvGrpSpPr>
        <p:cNvPr id="172" name="Shape 172"/>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CUSTOM">
    <p:spTree>
      <p:nvGrpSpPr>
        <p:cNvPr id="173" name="Shape 173"/>
        <p:cNvGrpSpPr/>
        <p:nvPr/>
      </p:nvGrpSpPr>
      <p:grpSpPr>
        <a:xfrm>
          <a:off x="0" y="0"/>
          <a:ext cx="0" cy="0"/>
          <a:chOff x="0" y="0"/>
          <a:chExt cx="0" cy="0"/>
        </a:xfrm>
      </p:grpSpPr>
      <p:sp>
        <p:nvSpPr>
          <p:cNvPr id="174" name="Google Shape;174;p13"/>
          <p:cNvSpPr/>
          <p:nvPr/>
        </p:nvSpPr>
        <p:spPr>
          <a:xfrm>
            <a:off x="0" y="4044526"/>
            <a:ext cx="9140092" cy="1054734"/>
          </a:xfrm>
          <a:custGeom>
            <a:rect b="b" l="l" r="r" t="t"/>
            <a:pathLst>
              <a:path extrusionOk="0" h="31612" w="284960">
                <a:moveTo>
                  <a:pt x="46566" y="13010"/>
                </a:moveTo>
                <a:lnTo>
                  <a:pt x="66475" y="4803"/>
                </a:lnTo>
                <a:lnTo>
                  <a:pt x="72159" y="7326"/>
                </a:lnTo>
                <a:lnTo>
                  <a:pt x="82616" y="4043"/>
                </a:lnTo>
                <a:lnTo>
                  <a:pt x="87935" y="6930"/>
                </a:lnTo>
                <a:cubicBezTo>
                  <a:pt x="87935" y="6930"/>
                  <a:pt x="95686" y="9362"/>
                  <a:pt x="96202" y="9058"/>
                </a:cubicBezTo>
                <a:cubicBezTo>
                  <a:pt x="96719" y="8724"/>
                  <a:pt x="101278" y="9058"/>
                  <a:pt x="101278" y="9058"/>
                </a:cubicBezTo>
                <a:lnTo>
                  <a:pt x="107722" y="12645"/>
                </a:lnTo>
                <a:cubicBezTo>
                  <a:pt x="107722" y="12645"/>
                  <a:pt x="121066" y="7386"/>
                  <a:pt x="126750" y="4620"/>
                </a:cubicBezTo>
                <a:cubicBezTo>
                  <a:pt x="132434" y="1824"/>
                  <a:pt x="137814" y="9909"/>
                  <a:pt x="140975" y="10639"/>
                </a:cubicBezTo>
                <a:cubicBezTo>
                  <a:pt x="144106" y="11368"/>
                  <a:pt x="144258" y="4985"/>
                  <a:pt x="144258" y="4985"/>
                </a:cubicBezTo>
                <a:lnTo>
                  <a:pt x="146507" y="4043"/>
                </a:lnTo>
                <a:lnTo>
                  <a:pt x="152647" y="365"/>
                </a:lnTo>
                <a:lnTo>
                  <a:pt x="158301" y="0"/>
                </a:lnTo>
                <a:lnTo>
                  <a:pt x="161219" y="0"/>
                </a:lnTo>
                <a:lnTo>
                  <a:pt x="165961" y="5623"/>
                </a:lnTo>
                <a:cubicBezTo>
                  <a:pt x="165961" y="5623"/>
                  <a:pt x="166660" y="11642"/>
                  <a:pt x="168392" y="10000"/>
                </a:cubicBezTo>
                <a:cubicBezTo>
                  <a:pt x="170155" y="8389"/>
                  <a:pt x="171523" y="9058"/>
                  <a:pt x="171523" y="9058"/>
                </a:cubicBezTo>
                <a:lnTo>
                  <a:pt x="176903" y="9058"/>
                </a:lnTo>
                <a:lnTo>
                  <a:pt x="178605" y="7508"/>
                </a:lnTo>
                <a:cubicBezTo>
                  <a:pt x="180854" y="5532"/>
                  <a:pt x="183833" y="5076"/>
                  <a:pt x="186417" y="6383"/>
                </a:cubicBezTo>
                <a:cubicBezTo>
                  <a:pt x="188909" y="7630"/>
                  <a:pt x="190915" y="9058"/>
                  <a:pt x="190915" y="9058"/>
                </a:cubicBezTo>
                <a:lnTo>
                  <a:pt x="212618" y="10639"/>
                </a:lnTo>
                <a:lnTo>
                  <a:pt x="217755" y="4620"/>
                </a:lnTo>
                <a:lnTo>
                  <a:pt x="220612" y="4620"/>
                </a:lnTo>
                <a:lnTo>
                  <a:pt x="221737" y="11277"/>
                </a:lnTo>
                <a:lnTo>
                  <a:pt x="228606" y="10639"/>
                </a:lnTo>
                <a:lnTo>
                  <a:pt x="233743" y="15137"/>
                </a:lnTo>
                <a:lnTo>
                  <a:pt x="236783" y="18177"/>
                </a:lnTo>
                <a:lnTo>
                  <a:pt x="247178" y="15137"/>
                </a:lnTo>
                <a:lnTo>
                  <a:pt x="251494" y="19210"/>
                </a:lnTo>
                <a:lnTo>
                  <a:pt x="256327" y="15654"/>
                </a:lnTo>
                <a:lnTo>
                  <a:pt x="264686" y="12371"/>
                </a:lnTo>
                <a:lnTo>
                  <a:pt x="269245" y="14134"/>
                </a:lnTo>
                <a:lnTo>
                  <a:pt x="275355" y="8572"/>
                </a:lnTo>
                <a:lnTo>
                  <a:pt x="278850" y="11885"/>
                </a:lnTo>
                <a:lnTo>
                  <a:pt x="284960" y="5016"/>
                </a:lnTo>
                <a:lnTo>
                  <a:pt x="284960" y="31612"/>
                </a:lnTo>
                <a:lnTo>
                  <a:pt x="0" y="27751"/>
                </a:lnTo>
                <a:lnTo>
                  <a:pt x="0" y="14712"/>
                </a:lnTo>
                <a:lnTo>
                  <a:pt x="12067" y="5532"/>
                </a:lnTo>
                <a:lnTo>
                  <a:pt x="18602" y="10274"/>
                </a:lnTo>
                <a:lnTo>
                  <a:pt x="24864" y="8997"/>
                </a:lnTo>
                <a:lnTo>
                  <a:pt x="31824" y="13830"/>
                </a:lnTo>
                <a:lnTo>
                  <a:pt x="37083" y="10912"/>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75" name="Google Shape;175;p13"/>
          <p:cNvGrpSpPr/>
          <p:nvPr/>
        </p:nvGrpSpPr>
        <p:grpSpPr>
          <a:xfrm>
            <a:off x="7892590" y="480759"/>
            <a:ext cx="1759412" cy="764166"/>
            <a:chOff x="5207050" y="881000"/>
            <a:chExt cx="1053225" cy="457475"/>
          </a:xfrm>
        </p:grpSpPr>
        <p:sp>
          <p:nvSpPr>
            <p:cNvPr id="176" name="Google Shape;176;p13"/>
            <p:cNvSpPr/>
            <p:nvPr/>
          </p:nvSpPr>
          <p:spPr>
            <a:xfrm>
              <a:off x="5207050" y="1194075"/>
              <a:ext cx="263700" cy="144400"/>
            </a:xfrm>
            <a:custGeom>
              <a:rect b="b" l="l" r="r" t="t"/>
              <a:pathLst>
                <a:path extrusionOk="0" h="5776" w="10548">
                  <a:moveTo>
                    <a:pt x="5259" y="1"/>
                  </a:moveTo>
                  <a:cubicBezTo>
                    <a:pt x="2341" y="1"/>
                    <a:pt x="1" y="2371"/>
                    <a:pt x="1" y="5289"/>
                  </a:cubicBezTo>
                  <a:cubicBezTo>
                    <a:pt x="1" y="5441"/>
                    <a:pt x="1" y="5624"/>
                    <a:pt x="1" y="5776"/>
                  </a:cubicBezTo>
                  <a:lnTo>
                    <a:pt x="10517" y="5776"/>
                  </a:lnTo>
                  <a:cubicBezTo>
                    <a:pt x="10548" y="5624"/>
                    <a:pt x="10548" y="5441"/>
                    <a:pt x="10548" y="5289"/>
                  </a:cubicBezTo>
                  <a:cubicBezTo>
                    <a:pt x="10548" y="2949"/>
                    <a:pt x="9028" y="973"/>
                    <a:pt x="6931" y="274"/>
                  </a:cubicBezTo>
                  <a:cubicBezTo>
                    <a:pt x="6414" y="92"/>
                    <a:pt x="5836" y="1"/>
                    <a:pt x="525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3"/>
            <p:cNvSpPr/>
            <p:nvPr/>
          </p:nvSpPr>
          <p:spPr>
            <a:xfrm>
              <a:off x="5769375" y="1054250"/>
              <a:ext cx="490900" cy="284225"/>
            </a:xfrm>
            <a:custGeom>
              <a:rect b="b" l="l" r="r" t="t"/>
              <a:pathLst>
                <a:path extrusionOk="0" h="11369" w="19636">
                  <a:moveTo>
                    <a:pt x="9818" y="1"/>
                  </a:moveTo>
                  <a:cubicBezTo>
                    <a:pt x="9332" y="1"/>
                    <a:pt x="8845" y="31"/>
                    <a:pt x="8390" y="92"/>
                  </a:cubicBezTo>
                  <a:cubicBezTo>
                    <a:pt x="3648" y="791"/>
                    <a:pt x="0" y="4864"/>
                    <a:pt x="0" y="9819"/>
                  </a:cubicBezTo>
                  <a:cubicBezTo>
                    <a:pt x="0" y="10335"/>
                    <a:pt x="31" y="10882"/>
                    <a:pt x="122" y="11369"/>
                  </a:cubicBezTo>
                  <a:lnTo>
                    <a:pt x="19484" y="11369"/>
                  </a:lnTo>
                  <a:cubicBezTo>
                    <a:pt x="19575" y="10882"/>
                    <a:pt x="19636" y="10335"/>
                    <a:pt x="19636" y="9819"/>
                  </a:cubicBezTo>
                  <a:cubicBezTo>
                    <a:pt x="19636" y="4378"/>
                    <a:pt x="15229" y="1"/>
                    <a:pt x="98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3"/>
            <p:cNvSpPr/>
            <p:nvPr/>
          </p:nvSpPr>
          <p:spPr>
            <a:xfrm>
              <a:off x="5380300" y="881000"/>
              <a:ext cx="630750" cy="457475"/>
            </a:xfrm>
            <a:custGeom>
              <a:rect b="b" l="l" r="r" t="t"/>
              <a:pathLst>
                <a:path extrusionOk="0" h="18299" w="25230">
                  <a:moveTo>
                    <a:pt x="12615" y="1"/>
                  </a:moveTo>
                  <a:cubicBezTo>
                    <a:pt x="5654" y="1"/>
                    <a:pt x="1" y="5654"/>
                    <a:pt x="1" y="12615"/>
                  </a:cubicBezTo>
                  <a:cubicBezTo>
                    <a:pt x="1" y="12676"/>
                    <a:pt x="1" y="12736"/>
                    <a:pt x="1" y="12797"/>
                  </a:cubicBezTo>
                  <a:cubicBezTo>
                    <a:pt x="31" y="14773"/>
                    <a:pt x="517" y="16657"/>
                    <a:pt x="1338" y="18299"/>
                  </a:cubicBezTo>
                  <a:lnTo>
                    <a:pt x="23892" y="18299"/>
                  </a:lnTo>
                  <a:cubicBezTo>
                    <a:pt x="24743" y="16597"/>
                    <a:pt x="25229" y="14651"/>
                    <a:pt x="25229" y="12615"/>
                  </a:cubicBezTo>
                  <a:cubicBezTo>
                    <a:pt x="25229" y="10609"/>
                    <a:pt x="24773" y="8724"/>
                    <a:pt x="23953" y="7022"/>
                  </a:cubicBezTo>
                  <a:cubicBezTo>
                    <a:pt x="21886" y="2858"/>
                    <a:pt x="17600" y="1"/>
                    <a:pt x="1261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9" name="Google Shape;179;p13"/>
          <p:cNvSpPr/>
          <p:nvPr/>
        </p:nvSpPr>
        <p:spPr>
          <a:xfrm flipH="1">
            <a:off x="0" y="4225630"/>
            <a:ext cx="9140092" cy="934888"/>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3"/>
              </a:solidFill>
            </a:endParaRPr>
          </a:p>
        </p:txBody>
      </p:sp>
      <p:sp>
        <p:nvSpPr>
          <p:cNvPr id="180" name="Google Shape;180;p13"/>
          <p:cNvSpPr txBox="1"/>
          <p:nvPr>
            <p:ph idx="1" type="subTitle"/>
          </p:nvPr>
        </p:nvSpPr>
        <p:spPr>
          <a:xfrm>
            <a:off x="1702187" y="1309913"/>
            <a:ext cx="2867700" cy="4545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81" name="Google Shape;181;p13"/>
          <p:cNvSpPr txBox="1"/>
          <p:nvPr>
            <p:ph idx="2" type="subTitle"/>
          </p:nvPr>
        </p:nvSpPr>
        <p:spPr>
          <a:xfrm>
            <a:off x="5437188" y="1309913"/>
            <a:ext cx="2867700" cy="4545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82" name="Google Shape;182;p13"/>
          <p:cNvSpPr txBox="1"/>
          <p:nvPr>
            <p:ph idx="3" type="subTitle"/>
          </p:nvPr>
        </p:nvSpPr>
        <p:spPr>
          <a:xfrm>
            <a:off x="1702187" y="2715325"/>
            <a:ext cx="2867700" cy="4545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83" name="Google Shape;183;p13"/>
          <p:cNvSpPr txBox="1"/>
          <p:nvPr>
            <p:ph idx="4" type="subTitle"/>
          </p:nvPr>
        </p:nvSpPr>
        <p:spPr>
          <a:xfrm>
            <a:off x="5437188" y="2715325"/>
            <a:ext cx="2867700" cy="4545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84" name="Google Shape;184;p13"/>
          <p:cNvSpPr txBox="1"/>
          <p:nvPr>
            <p:ph idx="5" type="subTitle"/>
          </p:nvPr>
        </p:nvSpPr>
        <p:spPr>
          <a:xfrm>
            <a:off x="1702188" y="1784153"/>
            <a:ext cx="2867700" cy="7206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185" name="Google Shape;185;p13"/>
          <p:cNvSpPr txBox="1"/>
          <p:nvPr>
            <p:ph idx="6" type="subTitle"/>
          </p:nvPr>
        </p:nvSpPr>
        <p:spPr>
          <a:xfrm>
            <a:off x="5437187" y="1784153"/>
            <a:ext cx="2867700" cy="7206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186" name="Google Shape;186;p13"/>
          <p:cNvSpPr txBox="1"/>
          <p:nvPr>
            <p:ph idx="7" type="subTitle"/>
          </p:nvPr>
        </p:nvSpPr>
        <p:spPr>
          <a:xfrm>
            <a:off x="1702188" y="3186725"/>
            <a:ext cx="2867700" cy="7206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187" name="Google Shape;187;p13"/>
          <p:cNvSpPr txBox="1"/>
          <p:nvPr>
            <p:ph idx="8" type="subTitle"/>
          </p:nvPr>
        </p:nvSpPr>
        <p:spPr>
          <a:xfrm>
            <a:off x="5437187" y="3186725"/>
            <a:ext cx="2867700" cy="7206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188" name="Google Shape;188;p13"/>
          <p:cNvSpPr txBox="1"/>
          <p:nvPr>
            <p:ph hasCustomPrompt="1" type="title"/>
          </p:nvPr>
        </p:nvSpPr>
        <p:spPr>
          <a:xfrm>
            <a:off x="839060" y="1420875"/>
            <a:ext cx="872700" cy="411300"/>
          </a:xfrm>
          <a:prstGeom prst="rect">
            <a:avLst/>
          </a:prstGeom>
          <a:ln>
            <a:noFill/>
          </a:ln>
        </p:spPr>
        <p:txBody>
          <a:bodyPr anchorCtr="0" anchor="ctr" bIns="91425" lIns="91425" spcFirstLastPara="1" rIns="91425" wrap="square" tIns="91425">
            <a:noAutofit/>
          </a:bodyPr>
          <a:lstStyle>
            <a:lvl1pPr lvl="0" rtl="0" algn="ctr">
              <a:spcBef>
                <a:spcPts val="0"/>
              </a:spcBef>
              <a:spcAft>
                <a:spcPts val="0"/>
              </a:spcAft>
              <a:buSzPts val="1800"/>
              <a:buNone/>
              <a:defRPr sz="3300">
                <a:solidFill>
                  <a:srgbClr val="E2855A"/>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a:r>
              <a:t>xx%</a:t>
            </a:r>
          </a:p>
        </p:txBody>
      </p:sp>
      <p:sp>
        <p:nvSpPr>
          <p:cNvPr id="189" name="Google Shape;189;p13"/>
          <p:cNvSpPr txBox="1"/>
          <p:nvPr>
            <p:ph hasCustomPrompt="1" idx="9" type="title"/>
          </p:nvPr>
        </p:nvSpPr>
        <p:spPr>
          <a:xfrm>
            <a:off x="4569884" y="1420875"/>
            <a:ext cx="872700" cy="411300"/>
          </a:xfrm>
          <a:prstGeom prst="rect">
            <a:avLst/>
          </a:prstGeom>
          <a:ln>
            <a:noFill/>
          </a:ln>
        </p:spPr>
        <p:txBody>
          <a:bodyPr anchorCtr="0" anchor="ctr" bIns="91425" lIns="91425" spcFirstLastPara="1" rIns="91425" wrap="square" tIns="91425">
            <a:noAutofit/>
          </a:bodyPr>
          <a:lstStyle>
            <a:lvl1pPr lvl="0" rtl="0" algn="ctr">
              <a:spcBef>
                <a:spcPts val="0"/>
              </a:spcBef>
              <a:spcAft>
                <a:spcPts val="0"/>
              </a:spcAft>
              <a:buSzPts val="1800"/>
              <a:buNone/>
              <a:defRPr sz="3300">
                <a:solidFill>
                  <a:schemeClr val="lt2"/>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a:r>
              <a:t>xx%</a:t>
            </a:r>
          </a:p>
        </p:txBody>
      </p:sp>
      <p:sp>
        <p:nvSpPr>
          <p:cNvPr id="190" name="Google Shape;190;p13"/>
          <p:cNvSpPr txBox="1"/>
          <p:nvPr>
            <p:ph hasCustomPrompt="1" idx="13" type="title"/>
          </p:nvPr>
        </p:nvSpPr>
        <p:spPr>
          <a:xfrm>
            <a:off x="839059" y="2831037"/>
            <a:ext cx="872700" cy="411300"/>
          </a:xfrm>
          <a:prstGeom prst="rect">
            <a:avLst/>
          </a:prstGeom>
          <a:ln>
            <a:noFill/>
          </a:ln>
        </p:spPr>
        <p:txBody>
          <a:bodyPr anchorCtr="0" anchor="ctr" bIns="91425" lIns="91425" spcFirstLastPara="1" rIns="91425" wrap="square" tIns="91425">
            <a:noAutofit/>
          </a:bodyPr>
          <a:lstStyle>
            <a:lvl1pPr lvl="0" rtl="0" algn="ctr">
              <a:spcBef>
                <a:spcPts val="0"/>
              </a:spcBef>
              <a:spcAft>
                <a:spcPts val="0"/>
              </a:spcAft>
              <a:buSzPts val="1800"/>
              <a:buNone/>
              <a:defRPr sz="3300">
                <a:solidFill>
                  <a:schemeClr val="lt2"/>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a:r>
              <a:t>xx%</a:t>
            </a:r>
          </a:p>
        </p:txBody>
      </p:sp>
      <p:sp>
        <p:nvSpPr>
          <p:cNvPr id="191" name="Google Shape;191;p13"/>
          <p:cNvSpPr txBox="1"/>
          <p:nvPr>
            <p:ph hasCustomPrompt="1" idx="14" type="title"/>
          </p:nvPr>
        </p:nvSpPr>
        <p:spPr>
          <a:xfrm>
            <a:off x="4569885" y="2831037"/>
            <a:ext cx="872700" cy="411300"/>
          </a:xfrm>
          <a:prstGeom prst="rect">
            <a:avLst/>
          </a:prstGeom>
          <a:ln>
            <a:noFill/>
          </a:ln>
        </p:spPr>
        <p:txBody>
          <a:bodyPr anchorCtr="0" anchor="ctr" bIns="91425" lIns="91425" spcFirstLastPara="1" rIns="91425" wrap="square" tIns="91425">
            <a:noAutofit/>
          </a:bodyPr>
          <a:lstStyle>
            <a:lvl1pPr lvl="0" rtl="0" algn="ctr">
              <a:spcBef>
                <a:spcPts val="0"/>
              </a:spcBef>
              <a:spcAft>
                <a:spcPts val="0"/>
              </a:spcAft>
              <a:buSzPts val="1800"/>
              <a:buNone/>
              <a:defRPr sz="3300">
                <a:solidFill>
                  <a:schemeClr val="lt2"/>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a:r>
              <a:t>xx%</a:t>
            </a:r>
          </a:p>
        </p:txBody>
      </p:sp>
      <p:sp>
        <p:nvSpPr>
          <p:cNvPr id="192" name="Google Shape;192;p13"/>
          <p:cNvSpPr txBox="1"/>
          <p:nvPr>
            <p:ph idx="15"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300"/>
              <a:buNone/>
              <a:defRPr sz="3300"/>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CUSTOM_1">
    <p:spTree>
      <p:nvGrpSpPr>
        <p:cNvPr id="193" name="Shape 193"/>
        <p:cNvGrpSpPr/>
        <p:nvPr/>
      </p:nvGrpSpPr>
      <p:grpSpPr>
        <a:xfrm>
          <a:off x="0" y="0"/>
          <a:ext cx="0" cy="0"/>
          <a:chOff x="0" y="0"/>
          <a:chExt cx="0" cy="0"/>
        </a:xfrm>
      </p:grpSpPr>
      <p:grpSp>
        <p:nvGrpSpPr>
          <p:cNvPr id="194" name="Google Shape;194;p14"/>
          <p:cNvGrpSpPr/>
          <p:nvPr/>
        </p:nvGrpSpPr>
        <p:grpSpPr>
          <a:xfrm flipH="1">
            <a:off x="-3554" y="1416732"/>
            <a:ext cx="9143654" cy="3743170"/>
            <a:chOff x="238125" y="1300450"/>
            <a:chExt cx="7124000" cy="3919550"/>
          </a:xfrm>
        </p:grpSpPr>
        <p:sp>
          <p:nvSpPr>
            <p:cNvPr id="195" name="Google Shape;195;p14"/>
            <p:cNvSpPr/>
            <p:nvPr/>
          </p:nvSpPr>
          <p:spPr>
            <a:xfrm>
              <a:off x="238125" y="1300450"/>
              <a:ext cx="7124000" cy="3919550"/>
            </a:xfrm>
            <a:custGeom>
              <a:rect b="b" l="l" r="r" t="t"/>
              <a:pathLst>
                <a:path extrusionOk="0" h="156782" w="284960">
                  <a:moveTo>
                    <a:pt x="66445" y="1"/>
                  </a:moveTo>
                  <a:lnTo>
                    <a:pt x="66445" y="1"/>
                  </a:lnTo>
                  <a:cubicBezTo>
                    <a:pt x="63922" y="791"/>
                    <a:pt x="60153" y="639"/>
                    <a:pt x="57873" y="2250"/>
                  </a:cubicBezTo>
                  <a:cubicBezTo>
                    <a:pt x="55231" y="4086"/>
                    <a:pt x="58874" y="8542"/>
                    <a:pt x="54881" y="8542"/>
                  </a:cubicBezTo>
                  <a:cubicBezTo>
                    <a:pt x="54509" y="8542"/>
                    <a:pt x="54072" y="8503"/>
                    <a:pt x="53557" y="8421"/>
                  </a:cubicBezTo>
                  <a:cubicBezTo>
                    <a:pt x="53557" y="6475"/>
                    <a:pt x="52524" y="5351"/>
                    <a:pt x="52554" y="3405"/>
                  </a:cubicBezTo>
                  <a:lnTo>
                    <a:pt x="52554" y="3405"/>
                  </a:lnTo>
                  <a:cubicBezTo>
                    <a:pt x="49454" y="6718"/>
                    <a:pt x="43162" y="8664"/>
                    <a:pt x="38876" y="9545"/>
                  </a:cubicBezTo>
                  <a:cubicBezTo>
                    <a:pt x="39423" y="20792"/>
                    <a:pt x="38390" y="33254"/>
                    <a:pt x="37873" y="44682"/>
                  </a:cubicBezTo>
                  <a:cubicBezTo>
                    <a:pt x="37311" y="44830"/>
                    <a:pt x="36705" y="44899"/>
                    <a:pt x="36098" y="44899"/>
                  </a:cubicBezTo>
                  <a:cubicBezTo>
                    <a:pt x="35459" y="44899"/>
                    <a:pt x="34818" y="44823"/>
                    <a:pt x="34226" y="44682"/>
                  </a:cubicBezTo>
                  <a:cubicBezTo>
                    <a:pt x="33587" y="36628"/>
                    <a:pt x="33557" y="24743"/>
                    <a:pt x="32493" y="18086"/>
                  </a:cubicBezTo>
                  <a:cubicBezTo>
                    <a:pt x="32035" y="18063"/>
                    <a:pt x="31604" y="18051"/>
                    <a:pt x="31198" y="18051"/>
                  </a:cubicBezTo>
                  <a:cubicBezTo>
                    <a:pt x="26835" y="18051"/>
                    <a:pt x="25326" y="19441"/>
                    <a:pt x="23435" y="23223"/>
                  </a:cubicBezTo>
                  <a:cubicBezTo>
                    <a:pt x="21299" y="27554"/>
                    <a:pt x="25070" y="31133"/>
                    <a:pt x="17764" y="31133"/>
                  </a:cubicBezTo>
                  <a:cubicBezTo>
                    <a:pt x="17584" y="31133"/>
                    <a:pt x="17398" y="31130"/>
                    <a:pt x="17204" y="31126"/>
                  </a:cubicBezTo>
                  <a:cubicBezTo>
                    <a:pt x="14651" y="40002"/>
                    <a:pt x="16505" y="50184"/>
                    <a:pt x="14772" y="59485"/>
                  </a:cubicBezTo>
                  <a:cubicBezTo>
                    <a:pt x="13435" y="66598"/>
                    <a:pt x="14620" y="65017"/>
                    <a:pt x="8602" y="67236"/>
                  </a:cubicBezTo>
                  <a:cubicBezTo>
                    <a:pt x="5654" y="68330"/>
                    <a:pt x="2888" y="68725"/>
                    <a:pt x="0" y="68908"/>
                  </a:cubicBezTo>
                  <a:lnTo>
                    <a:pt x="0" y="156781"/>
                  </a:lnTo>
                  <a:lnTo>
                    <a:pt x="284960" y="156781"/>
                  </a:lnTo>
                  <a:lnTo>
                    <a:pt x="284960" y="110945"/>
                  </a:lnTo>
                  <a:cubicBezTo>
                    <a:pt x="284063" y="110853"/>
                    <a:pt x="283127" y="110816"/>
                    <a:pt x="282175" y="110816"/>
                  </a:cubicBezTo>
                  <a:cubicBezTo>
                    <a:pt x="278500" y="110816"/>
                    <a:pt x="274590" y="111361"/>
                    <a:pt x="271797" y="111361"/>
                  </a:cubicBezTo>
                  <a:cubicBezTo>
                    <a:pt x="271490" y="111361"/>
                    <a:pt x="271196" y="111355"/>
                    <a:pt x="270917" y="111340"/>
                  </a:cubicBezTo>
                  <a:cubicBezTo>
                    <a:pt x="264654" y="110981"/>
                    <a:pt x="258608" y="110188"/>
                    <a:pt x="252467" y="110188"/>
                  </a:cubicBezTo>
                  <a:cubicBezTo>
                    <a:pt x="251336" y="110188"/>
                    <a:pt x="250202" y="110215"/>
                    <a:pt x="249062" y="110276"/>
                  </a:cubicBezTo>
                  <a:cubicBezTo>
                    <a:pt x="244579" y="110512"/>
                    <a:pt x="240160" y="110622"/>
                    <a:pt x="235788" y="110622"/>
                  </a:cubicBezTo>
                  <a:cubicBezTo>
                    <a:pt x="214754" y="110622"/>
                    <a:pt x="194801" y="108070"/>
                    <a:pt x="174015" y="104623"/>
                  </a:cubicBezTo>
                  <a:cubicBezTo>
                    <a:pt x="161918" y="102616"/>
                    <a:pt x="149851" y="101340"/>
                    <a:pt x="137814" y="99212"/>
                  </a:cubicBezTo>
                  <a:cubicBezTo>
                    <a:pt x="127540" y="97388"/>
                    <a:pt x="113194" y="96932"/>
                    <a:pt x="103893" y="92191"/>
                  </a:cubicBezTo>
                  <a:cubicBezTo>
                    <a:pt x="101005" y="81674"/>
                    <a:pt x="99789" y="70154"/>
                    <a:pt x="96050" y="59850"/>
                  </a:cubicBezTo>
                  <a:cubicBezTo>
                    <a:pt x="92859" y="60093"/>
                    <a:pt x="89090" y="60792"/>
                    <a:pt x="86081" y="61978"/>
                  </a:cubicBezTo>
                  <a:cubicBezTo>
                    <a:pt x="86111" y="58239"/>
                    <a:pt x="85564" y="54804"/>
                    <a:pt x="83436" y="51856"/>
                  </a:cubicBezTo>
                  <a:cubicBezTo>
                    <a:pt x="81947" y="53224"/>
                    <a:pt x="80518" y="52525"/>
                    <a:pt x="79120" y="53315"/>
                  </a:cubicBezTo>
                  <a:cubicBezTo>
                    <a:pt x="79394" y="48117"/>
                    <a:pt x="79485" y="36324"/>
                    <a:pt x="76688" y="32615"/>
                  </a:cubicBezTo>
                  <a:cubicBezTo>
                    <a:pt x="75928" y="32828"/>
                    <a:pt x="73527" y="34105"/>
                    <a:pt x="72919" y="34591"/>
                  </a:cubicBezTo>
                  <a:cubicBezTo>
                    <a:pt x="72220" y="39363"/>
                    <a:pt x="72159" y="43983"/>
                    <a:pt x="71916" y="48999"/>
                  </a:cubicBezTo>
                  <a:cubicBezTo>
                    <a:pt x="71688" y="48981"/>
                    <a:pt x="71156" y="48964"/>
                    <a:pt x="70671" y="48964"/>
                  </a:cubicBezTo>
                  <a:cubicBezTo>
                    <a:pt x="70316" y="48964"/>
                    <a:pt x="69986" y="48973"/>
                    <a:pt x="69819" y="48999"/>
                  </a:cubicBezTo>
                  <a:cubicBezTo>
                    <a:pt x="65837" y="34986"/>
                    <a:pt x="66931" y="14712"/>
                    <a:pt x="6644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4"/>
            <p:cNvSpPr/>
            <p:nvPr/>
          </p:nvSpPr>
          <p:spPr>
            <a:xfrm>
              <a:off x="238125" y="1314150"/>
              <a:ext cx="7124000" cy="3905850"/>
            </a:xfrm>
            <a:custGeom>
              <a:rect b="b" l="l" r="r" t="t"/>
              <a:pathLst>
                <a:path extrusionOk="0" h="156234" w="284960">
                  <a:moveTo>
                    <a:pt x="63709" y="0"/>
                  </a:moveTo>
                  <a:cubicBezTo>
                    <a:pt x="61642" y="334"/>
                    <a:pt x="59424" y="608"/>
                    <a:pt x="57873" y="1702"/>
                  </a:cubicBezTo>
                  <a:cubicBezTo>
                    <a:pt x="55231" y="3538"/>
                    <a:pt x="58874" y="7994"/>
                    <a:pt x="54881" y="7994"/>
                  </a:cubicBezTo>
                  <a:cubicBezTo>
                    <a:pt x="54509" y="7994"/>
                    <a:pt x="54072" y="7955"/>
                    <a:pt x="53557" y="7873"/>
                  </a:cubicBezTo>
                  <a:cubicBezTo>
                    <a:pt x="53557" y="5927"/>
                    <a:pt x="52524" y="4803"/>
                    <a:pt x="52554" y="2857"/>
                  </a:cubicBezTo>
                  <a:lnTo>
                    <a:pt x="52554" y="2857"/>
                  </a:lnTo>
                  <a:cubicBezTo>
                    <a:pt x="49454" y="6170"/>
                    <a:pt x="43162" y="8116"/>
                    <a:pt x="38876" y="8997"/>
                  </a:cubicBezTo>
                  <a:cubicBezTo>
                    <a:pt x="39423" y="20244"/>
                    <a:pt x="38390" y="32706"/>
                    <a:pt x="37873" y="44134"/>
                  </a:cubicBezTo>
                  <a:cubicBezTo>
                    <a:pt x="37692" y="44182"/>
                    <a:pt x="37425" y="44203"/>
                    <a:pt x="37099" y="44203"/>
                  </a:cubicBezTo>
                  <a:cubicBezTo>
                    <a:pt x="35353" y="44203"/>
                    <a:pt x="31921" y="43605"/>
                    <a:pt x="30973" y="43375"/>
                  </a:cubicBezTo>
                  <a:cubicBezTo>
                    <a:pt x="30335" y="35320"/>
                    <a:pt x="29180" y="24013"/>
                    <a:pt x="29453" y="17933"/>
                  </a:cubicBezTo>
                  <a:cubicBezTo>
                    <a:pt x="29249" y="17922"/>
                    <a:pt x="29053" y="17916"/>
                    <a:pt x="28864" y="17916"/>
                  </a:cubicBezTo>
                  <a:cubicBezTo>
                    <a:pt x="26555" y="17916"/>
                    <a:pt x="25346" y="18854"/>
                    <a:pt x="23435" y="22675"/>
                  </a:cubicBezTo>
                  <a:cubicBezTo>
                    <a:pt x="21299" y="27006"/>
                    <a:pt x="25070" y="30585"/>
                    <a:pt x="17764" y="30585"/>
                  </a:cubicBezTo>
                  <a:cubicBezTo>
                    <a:pt x="17584" y="30585"/>
                    <a:pt x="17398" y="30582"/>
                    <a:pt x="17204" y="30578"/>
                  </a:cubicBezTo>
                  <a:cubicBezTo>
                    <a:pt x="14651" y="39454"/>
                    <a:pt x="16505" y="49636"/>
                    <a:pt x="14772" y="58968"/>
                  </a:cubicBezTo>
                  <a:cubicBezTo>
                    <a:pt x="13435" y="66050"/>
                    <a:pt x="14620" y="64469"/>
                    <a:pt x="8602" y="66688"/>
                  </a:cubicBezTo>
                  <a:cubicBezTo>
                    <a:pt x="5654" y="67782"/>
                    <a:pt x="2888" y="68177"/>
                    <a:pt x="0" y="68360"/>
                  </a:cubicBezTo>
                  <a:lnTo>
                    <a:pt x="0" y="156233"/>
                  </a:lnTo>
                  <a:lnTo>
                    <a:pt x="284960" y="156233"/>
                  </a:lnTo>
                  <a:lnTo>
                    <a:pt x="284960" y="110397"/>
                  </a:lnTo>
                  <a:cubicBezTo>
                    <a:pt x="284063" y="110305"/>
                    <a:pt x="283127" y="110268"/>
                    <a:pt x="282175" y="110268"/>
                  </a:cubicBezTo>
                  <a:cubicBezTo>
                    <a:pt x="278500" y="110268"/>
                    <a:pt x="274590" y="110813"/>
                    <a:pt x="271797" y="110813"/>
                  </a:cubicBezTo>
                  <a:cubicBezTo>
                    <a:pt x="271490" y="110813"/>
                    <a:pt x="271196" y="110807"/>
                    <a:pt x="270917" y="110792"/>
                  </a:cubicBezTo>
                  <a:cubicBezTo>
                    <a:pt x="264654" y="110433"/>
                    <a:pt x="258608" y="109640"/>
                    <a:pt x="252467" y="109640"/>
                  </a:cubicBezTo>
                  <a:cubicBezTo>
                    <a:pt x="251336" y="109640"/>
                    <a:pt x="250202" y="109667"/>
                    <a:pt x="249062" y="109728"/>
                  </a:cubicBezTo>
                  <a:cubicBezTo>
                    <a:pt x="244579" y="109964"/>
                    <a:pt x="240160" y="110074"/>
                    <a:pt x="235788" y="110074"/>
                  </a:cubicBezTo>
                  <a:cubicBezTo>
                    <a:pt x="214754" y="110074"/>
                    <a:pt x="194801" y="107522"/>
                    <a:pt x="174015" y="104075"/>
                  </a:cubicBezTo>
                  <a:cubicBezTo>
                    <a:pt x="161918" y="102068"/>
                    <a:pt x="149851" y="100792"/>
                    <a:pt x="137814" y="98664"/>
                  </a:cubicBezTo>
                  <a:cubicBezTo>
                    <a:pt x="127540" y="96840"/>
                    <a:pt x="105564" y="92980"/>
                    <a:pt x="96263" y="88208"/>
                  </a:cubicBezTo>
                  <a:cubicBezTo>
                    <a:pt x="95929" y="82919"/>
                    <a:pt x="94318" y="67235"/>
                    <a:pt x="93528" y="59575"/>
                  </a:cubicBezTo>
                  <a:cubicBezTo>
                    <a:pt x="90366" y="59819"/>
                    <a:pt x="89090" y="60244"/>
                    <a:pt x="86081" y="61430"/>
                  </a:cubicBezTo>
                  <a:cubicBezTo>
                    <a:pt x="86111" y="57691"/>
                    <a:pt x="85564" y="54256"/>
                    <a:pt x="83436" y="51308"/>
                  </a:cubicBezTo>
                  <a:cubicBezTo>
                    <a:pt x="81947" y="52676"/>
                    <a:pt x="79059" y="52220"/>
                    <a:pt x="77631" y="53010"/>
                  </a:cubicBezTo>
                  <a:cubicBezTo>
                    <a:pt x="77904" y="47812"/>
                    <a:pt x="77327" y="35624"/>
                    <a:pt x="76688" y="32067"/>
                  </a:cubicBezTo>
                  <a:cubicBezTo>
                    <a:pt x="75928" y="32280"/>
                    <a:pt x="73527" y="33557"/>
                    <a:pt x="72919" y="34043"/>
                  </a:cubicBezTo>
                  <a:cubicBezTo>
                    <a:pt x="72220" y="38815"/>
                    <a:pt x="72159" y="43435"/>
                    <a:pt x="71916" y="48451"/>
                  </a:cubicBezTo>
                  <a:cubicBezTo>
                    <a:pt x="71688" y="48433"/>
                    <a:pt x="71156" y="48416"/>
                    <a:pt x="70671" y="48416"/>
                  </a:cubicBezTo>
                  <a:cubicBezTo>
                    <a:pt x="70316" y="48416"/>
                    <a:pt x="69986" y="48425"/>
                    <a:pt x="69819" y="48451"/>
                  </a:cubicBezTo>
                  <a:cubicBezTo>
                    <a:pt x="68269" y="47691"/>
                    <a:pt x="65959" y="42554"/>
                    <a:pt x="64530" y="30852"/>
                  </a:cubicBezTo>
                  <a:cubicBezTo>
                    <a:pt x="64074" y="26657"/>
                    <a:pt x="63709" y="0"/>
                    <a:pt x="63709"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4"/>
            <p:cNvSpPr/>
            <p:nvPr/>
          </p:nvSpPr>
          <p:spPr>
            <a:xfrm>
              <a:off x="1591475" y="1647725"/>
              <a:ext cx="366300" cy="1842000"/>
            </a:xfrm>
            <a:custGeom>
              <a:rect b="b" l="l" r="r" t="t"/>
              <a:pathLst>
                <a:path extrusionOk="0" h="73680" w="14652">
                  <a:moveTo>
                    <a:pt x="1095" y="1"/>
                  </a:moveTo>
                  <a:lnTo>
                    <a:pt x="1733" y="12676"/>
                  </a:lnTo>
                  <a:lnTo>
                    <a:pt x="1095" y="12828"/>
                  </a:lnTo>
                  <a:lnTo>
                    <a:pt x="2159" y="25229"/>
                  </a:lnTo>
                  <a:lnTo>
                    <a:pt x="1" y="25503"/>
                  </a:lnTo>
                  <a:lnTo>
                    <a:pt x="1521" y="43801"/>
                  </a:lnTo>
                  <a:lnTo>
                    <a:pt x="10092" y="48026"/>
                  </a:lnTo>
                  <a:lnTo>
                    <a:pt x="14651" y="73680"/>
                  </a:lnTo>
                  <a:cubicBezTo>
                    <a:pt x="14651" y="73680"/>
                    <a:pt x="12098" y="43193"/>
                    <a:pt x="11338" y="42767"/>
                  </a:cubicBezTo>
                  <a:cubicBezTo>
                    <a:pt x="10578" y="42342"/>
                    <a:pt x="5016" y="35472"/>
                    <a:pt x="5016" y="35472"/>
                  </a:cubicBezTo>
                  <a:lnTo>
                    <a:pt x="2736" y="1673"/>
                  </a:lnTo>
                  <a:lnTo>
                    <a:pt x="109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4"/>
            <p:cNvSpPr/>
            <p:nvPr/>
          </p:nvSpPr>
          <p:spPr>
            <a:xfrm>
              <a:off x="880975" y="1874950"/>
              <a:ext cx="85150" cy="838175"/>
            </a:xfrm>
            <a:custGeom>
              <a:rect b="b" l="l" r="r" t="t"/>
              <a:pathLst>
                <a:path extrusionOk="0" h="33527" w="3406">
                  <a:moveTo>
                    <a:pt x="1764" y="0"/>
                  </a:moveTo>
                  <a:lnTo>
                    <a:pt x="1703" y="13556"/>
                  </a:lnTo>
                  <a:lnTo>
                    <a:pt x="1" y="14681"/>
                  </a:lnTo>
                  <a:lnTo>
                    <a:pt x="1764" y="33526"/>
                  </a:lnTo>
                  <a:lnTo>
                    <a:pt x="1764" y="16140"/>
                  </a:lnTo>
                  <a:lnTo>
                    <a:pt x="3405" y="15654"/>
                  </a:lnTo>
                  <a:lnTo>
                    <a:pt x="176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4"/>
            <p:cNvSpPr/>
            <p:nvPr/>
          </p:nvSpPr>
          <p:spPr>
            <a:xfrm>
              <a:off x="966100" y="2786800"/>
              <a:ext cx="845775" cy="386050"/>
            </a:xfrm>
            <a:custGeom>
              <a:rect b="b" l="l" r="r" t="t"/>
              <a:pathLst>
                <a:path extrusionOk="0" h="15442" w="33831">
                  <a:moveTo>
                    <a:pt x="20912" y="1"/>
                  </a:moveTo>
                  <a:lnTo>
                    <a:pt x="0" y="4894"/>
                  </a:lnTo>
                  <a:lnTo>
                    <a:pt x="0" y="4894"/>
                  </a:lnTo>
                  <a:lnTo>
                    <a:pt x="18389" y="4195"/>
                  </a:lnTo>
                  <a:lnTo>
                    <a:pt x="19757" y="7144"/>
                  </a:lnTo>
                  <a:lnTo>
                    <a:pt x="27113" y="6870"/>
                  </a:lnTo>
                  <a:lnTo>
                    <a:pt x="27235" y="15442"/>
                  </a:lnTo>
                  <a:lnTo>
                    <a:pt x="33831" y="15442"/>
                  </a:lnTo>
                  <a:lnTo>
                    <a:pt x="28876" y="4894"/>
                  </a:lnTo>
                  <a:lnTo>
                    <a:pt x="2091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0" name="Google Shape;200;p14"/>
          <p:cNvGrpSpPr/>
          <p:nvPr/>
        </p:nvGrpSpPr>
        <p:grpSpPr>
          <a:xfrm>
            <a:off x="3916094" y="2790370"/>
            <a:ext cx="2768121" cy="2010280"/>
            <a:chOff x="2810625" y="2627075"/>
            <a:chExt cx="1942950" cy="1138775"/>
          </a:xfrm>
        </p:grpSpPr>
        <p:sp>
          <p:nvSpPr>
            <p:cNvPr id="201" name="Google Shape;201;p14"/>
            <p:cNvSpPr/>
            <p:nvPr/>
          </p:nvSpPr>
          <p:spPr>
            <a:xfrm>
              <a:off x="2845675" y="2646425"/>
              <a:ext cx="1907900" cy="1085200"/>
            </a:xfrm>
            <a:custGeom>
              <a:rect b="b" l="l" r="r" t="t"/>
              <a:pathLst>
                <a:path extrusionOk="0" h="43408" w="76316">
                  <a:moveTo>
                    <a:pt x="35905" y="0"/>
                  </a:moveTo>
                  <a:cubicBezTo>
                    <a:pt x="34964" y="0"/>
                    <a:pt x="34545" y="2302"/>
                    <a:pt x="33834" y="3013"/>
                  </a:cubicBezTo>
                  <a:cubicBezTo>
                    <a:pt x="33101" y="3746"/>
                    <a:pt x="32244" y="5378"/>
                    <a:pt x="31323" y="6466"/>
                  </a:cubicBezTo>
                  <a:cubicBezTo>
                    <a:pt x="30381" y="7533"/>
                    <a:pt x="26741" y="13057"/>
                    <a:pt x="26364" y="13852"/>
                  </a:cubicBezTo>
                  <a:cubicBezTo>
                    <a:pt x="26008" y="14647"/>
                    <a:pt x="25799" y="15714"/>
                    <a:pt x="25004" y="16070"/>
                  </a:cubicBezTo>
                  <a:cubicBezTo>
                    <a:pt x="24230" y="16425"/>
                    <a:pt x="23581" y="17785"/>
                    <a:pt x="22933" y="18518"/>
                  </a:cubicBezTo>
                  <a:cubicBezTo>
                    <a:pt x="22284" y="19229"/>
                    <a:pt x="21782" y="19794"/>
                    <a:pt x="20568" y="20296"/>
                  </a:cubicBezTo>
                  <a:cubicBezTo>
                    <a:pt x="19355" y="20798"/>
                    <a:pt x="18643" y="23309"/>
                    <a:pt x="17492" y="24251"/>
                  </a:cubicBezTo>
                  <a:cubicBezTo>
                    <a:pt x="16342" y="25171"/>
                    <a:pt x="16342" y="26322"/>
                    <a:pt x="16132" y="26469"/>
                  </a:cubicBezTo>
                  <a:cubicBezTo>
                    <a:pt x="15902" y="26615"/>
                    <a:pt x="14124" y="28184"/>
                    <a:pt x="12764" y="28896"/>
                  </a:cubicBezTo>
                  <a:cubicBezTo>
                    <a:pt x="11404" y="29628"/>
                    <a:pt x="11613" y="30486"/>
                    <a:pt x="11404" y="30486"/>
                  </a:cubicBezTo>
                  <a:cubicBezTo>
                    <a:pt x="11174" y="30486"/>
                    <a:pt x="10609" y="30842"/>
                    <a:pt x="10106" y="31135"/>
                  </a:cubicBezTo>
                  <a:cubicBezTo>
                    <a:pt x="9604" y="31407"/>
                    <a:pt x="9751" y="31700"/>
                    <a:pt x="9039" y="32055"/>
                  </a:cubicBezTo>
                  <a:cubicBezTo>
                    <a:pt x="8307" y="32411"/>
                    <a:pt x="7596" y="33353"/>
                    <a:pt x="6884" y="34148"/>
                  </a:cubicBezTo>
                  <a:cubicBezTo>
                    <a:pt x="6173" y="34922"/>
                    <a:pt x="5733" y="35361"/>
                    <a:pt x="4959" y="36073"/>
                  </a:cubicBezTo>
                  <a:cubicBezTo>
                    <a:pt x="4164" y="36784"/>
                    <a:pt x="2867" y="38667"/>
                    <a:pt x="2009" y="39295"/>
                  </a:cubicBezTo>
                  <a:cubicBezTo>
                    <a:pt x="1151" y="39944"/>
                    <a:pt x="795" y="41596"/>
                    <a:pt x="795" y="41596"/>
                  </a:cubicBezTo>
                  <a:lnTo>
                    <a:pt x="0" y="43396"/>
                  </a:lnTo>
                  <a:lnTo>
                    <a:pt x="5671" y="43396"/>
                  </a:lnTo>
                  <a:cubicBezTo>
                    <a:pt x="5671" y="43396"/>
                    <a:pt x="47518" y="43249"/>
                    <a:pt x="48020" y="43249"/>
                  </a:cubicBezTo>
                  <a:cubicBezTo>
                    <a:pt x="48355" y="43249"/>
                    <a:pt x="60881" y="43408"/>
                    <a:pt x="69133" y="43408"/>
                  </a:cubicBezTo>
                  <a:cubicBezTo>
                    <a:pt x="73259" y="43408"/>
                    <a:pt x="76316" y="43368"/>
                    <a:pt x="76246" y="43249"/>
                  </a:cubicBezTo>
                  <a:cubicBezTo>
                    <a:pt x="76037" y="42894"/>
                    <a:pt x="75095" y="41889"/>
                    <a:pt x="74175" y="40801"/>
                  </a:cubicBezTo>
                  <a:cubicBezTo>
                    <a:pt x="73233" y="39734"/>
                    <a:pt x="72375" y="38876"/>
                    <a:pt x="71371" y="37579"/>
                  </a:cubicBezTo>
                  <a:cubicBezTo>
                    <a:pt x="70366" y="36282"/>
                    <a:pt x="70074" y="35570"/>
                    <a:pt x="69153" y="35006"/>
                  </a:cubicBezTo>
                  <a:cubicBezTo>
                    <a:pt x="68211" y="34420"/>
                    <a:pt x="67500" y="33562"/>
                    <a:pt x="66998" y="33143"/>
                  </a:cubicBezTo>
                  <a:cubicBezTo>
                    <a:pt x="66496" y="32704"/>
                    <a:pt x="65638" y="30905"/>
                    <a:pt x="64361" y="29984"/>
                  </a:cubicBezTo>
                  <a:cubicBezTo>
                    <a:pt x="63064" y="29042"/>
                    <a:pt x="61118" y="27892"/>
                    <a:pt x="60553" y="27682"/>
                  </a:cubicBezTo>
                  <a:cubicBezTo>
                    <a:pt x="59988" y="27473"/>
                    <a:pt x="59130" y="26615"/>
                    <a:pt x="58189" y="25904"/>
                  </a:cubicBezTo>
                  <a:cubicBezTo>
                    <a:pt x="57247" y="25171"/>
                    <a:pt x="55887" y="23456"/>
                    <a:pt x="54464" y="21447"/>
                  </a:cubicBezTo>
                  <a:cubicBezTo>
                    <a:pt x="53021" y="19438"/>
                    <a:pt x="52812" y="19020"/>
                    <a:pt x="51535" y="17785"/>
                  </a:cubicBezTo>
                  <a:cubicBezTo>
                    <a:pt x="50238" y="16572"/>
                    <a:pt x="49527" y="16572"/>
                    <a:pt x="48376" y="15777"/>
                  </a:cubicBezTo>
                  <a:cubicBezTo>
                    <a:pt x="47225" y="15003"/>
                    <a:pt x="46660" y="13705"/>
                    <a:pt x="45865" y="12262"/>
                  </a:cubicBezTo>
                  <a:cubicBezTo>
                    <a:pt x="45399" y="11428"/>
                    <a:pt x="45112" y="11377"/>
                    <a:pt x="44795" y="11377"/>
                  </a:cubicBezTo>
                  <a:cubicBezTo>
                    <a:pt x="44752" y="11377"/>
                    <a:pt x="44707" y="11378"/>
                    <a:pt x="44662" y="11378"/>
                  </a:cubicBezTo>
                  <a:cubicBezTo>
                    <a:pt x="44475" y="11378"/>
                    <a:pt x="44268" y="11362"/>
                    <a:pt x="44003" y="11194"/>
                  </a:cubicBezTo>
                  <a:cubicBezTo>
                    <a:pt x="43208" y="10692"/>
                    <a:pt x="41994" y="8684"/>
                    <a:pt x="41073" y="7114"/>
                  </a:cubicBezTo>
                  <a:cubicBezTo>
                    <a:pt x="40132" y="5524"/>
                    <a:pt x="38918" y="3453"/>
                    <a:pt x="38207" y="2386"/>
                  </a:cubicBezTo>
                  <a:cubicBezTo>
                    <a:pt x="37475" y="1298"/>
                    <a:pt x="36826" y="0"/>
                    <a:pt x="3590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4"/>
            <p:cNvSpPr/>
            <p:nvPr/>
          </p:nvSpPr>
          <p:spPr>
            <a:xfrm>
              <a:off x="2810625" y="2627075"/>
              <a:ext cx="925375" cy="1138775"/>
            </a:xfrm>
            <a:custGeom>
              <a:rect b="b" l="l" r="r" t="t"/>
              <a:pathLst>
                <a:path extrusionOk="0" h="45551" w="37015">
                  <a:moveTo>
                    <a:pt x="36972" y="0"/>
                  </a:moveTo>
                  <a:lnTo>
                    <a:pt x="36972" y="0"/>
                  </a:lnTo>
                  <a:cubicBezTo>
                    <a:pt x="36972" y="0"/>
                    <a:pt x="33206" y="2302"/>
                    <a:pt x="31972" y="3222"/>
                  </a:cubicBezTo>
                  <a:cubicBezTo>
                    <a:pt x="30737" y="4143"/>
                    <a:pt x="28896" y="8872"/>
                    <a:pt x="28205" y="9771"/>
                  </a:cubicBezTo>
                  <a:cubicBezTo>
                    <a:pt x="27515" y="10692"/>
                    <a:pt x="23581" y="14521"/>
                    <a:pt x="23414" y="14668"/>
                  </a:cubicBezTo>
                  <a:cubicBezTo>
                    <a:pt x="23268" y="14835"/>
                    <a:pt x="17890" y="23916"/>
                    <a:pt x="17890" y="23916"/>
                  </a:cubicBezTo>
                  <a:cubicBezTo>
                    <a:pt x="17890" y="23916"/>
                    <a:pt x="17032" y="26720"/>
                    <a:pt x="16697" y="26992"/>
                  </a:cubicBezTo>
                  <a:cubicBezTo>
                    <a:pt x="16384" y="27264"/>
                    <a:pt x="14187" y="28707"/>
                    <a:pt x="13266" y="29251"/>
                  </a:cubicBezTo>
                  <a:cubicBezTo>
                    <a:pt x="12345" y="29795"/>
                    <a:pt x="8642" y="33227"/>
                    <a:pt x="7617" y="33875"/>
                  </a:cubicBezTo>
                  <a:cubicBezTo>
                    <a:pt x="6591" y="34524"/>
                    <a:pt x="4604" y="36449"/>
                    <a:pt x="4185" y="36679"/>
                  </a:cubicBezTo>
                  <a:cubicBezTo>
                    <a:pt x="3746" y="36888"/>
                    <a:pt x="0" y="43772"/>
                    <a:pt x="42" y="44170"/>
                  </a:cubicBezTo>
                  <a:cubicBezTo>
                    <a:pt x="105" y="44588"/>
                    <a:pt x="1716" y="45551"/>
                    <a:pt x="1716" y="45551"/>
                  </a:cubicBezTo>
                  <a:cubicBezTo>
                    <a:pt x="1716" y="45551"/>
                    <a:pt x="2741" y="43814"/>
                    <a:pt x="2951" y="43291"/>
                  </a:cubicBezTo>
                  <a:cubicBezTo>
                    <a:pt x="3160" y="42747"/>
                    <a:pt x="4771" y="40759"/>
                    <a:pt x="5357" y="40383"/>
                  </a:cubicBezTo>
                  <a:cubicBezTo>
                    <a:pt x="5964" y="40006"/>
                    <a:pt x="7575" y="37746"/>
                    <a:pt x="8265" y="37160"/>
                  </a:cubicBezTo>
                  <a:cubicBezTo>
                    <a:pt x="8956" y="36554"/>
                    <a:pt x="10086" y="35968"/>
                    <a:pt x="11592" y="35173"/>
                  </a:cubicBezTo>
                  <a:cubicBezTo>
                    <a:pt x="13099" y="34357"/>
                    <a:pt x="15044" y="33060"/>
                    <a:pt x="15045" y="33059"/>
                  </a:cubicBezTo>
                  <a:lnTo>
                    <a:pt x="15045" y="33059"/>
                  </a:lnTo>
                  <a:cubicBezTo>
                    <a:pt x="15044" y="33060"/>
                    <a:pt x="14772" y="34733"/>
                    <a:pt x="13915" y="35800"/>
                  </a:cubicBezTo>
                  <a:cubicBezTo>
                    <a:pt x="13057" y="36888"/>
                    <a:pt x="12827" y="38709"/>
                    <a:pt x="12827" y="38709"/>
                  </a:cubicBezTo>
                  <a:cubicBezTo>
                    <a:pt x="12827" y="38709"/>
                    <a:pt x="14940" y="36177"/>
                    <a:pt x="15735" y="35549"/>
                  </a:cubicBezTo>
                  <a:cubicBezTo>
                    <a:pt x="16551" y="34901"/>
                    <a:pt x="18058" y="33394"/>
                    <a:pt x="18748" y="32578"/>
                  </a:cubicBezTo>
                  <a:cubicBezTo>
                    <a:pt x="19438" y="31783"/>
                    <a:pt x="20255" y="30800"/>
                    <a:pt x="21489" y="29837"/>
                  </a:cubicBezTo>
                  <a:cubicBezTo>
                    <a:pt x="22723" y="28875"/>
                    <a:pt x="25673" y="25799"/>
                    <a:pt x="25674" y="25799"/>
                  </a:cubicBezTo>
                  <a:lnTo>
                    <a:pt x="25674" y="25799"/>
                  </a:lnTo>
                  <a:cubicBezTo>
                    <a:pt x="25674" y="25799"/>
                    <a:pt x="25151" y="27306"/>
                    <a:pt x="24607" y="28017"/>
                  </a:cubicBezTo>
                  <a:cubicBezTo>
                    <a:pt x="24063" y="28707"/>
                    <a:pt x="24607" y="32097"/>
                    <a:pt x="24607" y="32097"/>
                  </a:cubicBezTo>
                  <a:cubicBezTo>
                    <a:pt x="24607" y="32097"/>
                    <a:pt x="25297" y="29670"/>
                    <a:pt x="25464" y="29356"/>
                  </a:cubicBezTo>
                  <a:cubicBezTo>
                    <a:pt x="25632" y="29042"/>
                    <a:pt x="26762" y="27159"/>
                    <a:pt x="27285" y="26510"/>
                  </a:cubicBezTo>
                  <a:cubicBezTo>
                    <a:pt x="27829" y="25862"/>
                    <a:pt x="29984" y="23497"/>
                    <a:pt x="31490" y="22472"/>
                  </a:cubicBezTo>
                  <a:cubicBezTo>
                    <a:pt x="32997" y="21468"/>
                    <a:pt x="32997" y="20317"/>
                    <a:pt x="33959" y="17262"/>
                  </a:cubicBezTo>
                  <a:cubicBezTo>
                    <a:pt x="34922" y="14187"/>
                    <a:pt x="35466" y="10525"/>
                    <a:pt x="35466" y="10525"/>
                  </a:cubicBezTo>
                  <a:lnTo>
                    <a:pt x="35466" y="10525"/>
                  </a:lnTo>
                  <a:cubicBezTo>
                    <a:pt x="35466" y="10525"/>
                    <a:pt x="34755" y="12471"/>
                    <a:pt x="34503" y="12847"/>
                  </a:cubicBezTo>
                  <a:cubicBezTo>
                    <a:pt x="34231" y="13224"/>
                    <a:pt x="31490" y="15965"/>
                    <a:pt x="31490" y="15965"/>
                  </a:cubicBezTo>
                  <a:cubicBezTo>
                    <a:pt x="31490" y="15965"/>
                    <a:pt x="32725" y="13391"/>
                    <a:pt x="33478" y="12303"/>
                  </a:cubicBezTo>
                  <a:cubicBezTo>
                    <a:pt x="34231" y="11236"/>
                    <a:pt x="34755" y="8914"/>
                    <a:pt x="34859" y="8286"/>
                  </a:cubicBezTo>
                  <a:cubicBezTo>
                    <a:pt x="34985" y="7637"/>
                    <a:pt x="35843" y="5315"/>
                    <a:pt x="36428" y="3766"/>
                  </a:cubicBezTo>
                  <a:cubicBezTo>
                    <a:pt x="37014" y="2197"/>
                    <a:pt x="36972" y="0"/>
                    <a:pt x="36972"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14"/>
            <p:cNvSpPr/>
            <p:nvPr/>
          </p:nvSpPr>
          <p:spPr>
            <a:xfrm>
              <a:off x="3496100" y="3226525"/>
              <a:ext cx="218450" cy="319275"/>
            </a:xfrm>
            <a:custGeom>
              <a:rect b="b" l="l" r="r" t="t"/>
              <a:pathLst>
                <a:path extrusionOk="0" h="12771" w="8738">
                  <a:moveTo>
                    <a:pt x="8737" y="1"/>
                  </a:moveTo>
                  <a:cubicBezTo>
                    <a:pt x="8737" y="1"/>
                    <a:pt x="5704" y="2616"/>
                    <a:pt x="5222" y="3118"/>
                  </a:cubicBezTo>
                  <a:cubicBezTo>
                    <a:pt x="4762" y="3620"/>
                    <a:pt x="4553" y="3830"/>
                    <a:pt x="4218" y="4123"/>
                  </a:cubicBezTo>
                  <a:cubicBezTo>
                    <a:pt x="3904" y="4416"/>
                    <a:pt x="2837" y="6340"/>
                    <a:pt x="2209" y="7533"/>
                  </a:cubicBezTo>
                  <a:cubicBezTo>
                    <a:pt x="1616" y="8680"/>
                    <a:pt x="0" y="12770"/>
                    <a:pt x="29" y="12770"/>
                  </a:cubicBezTo>
                  <a:cubicBezTo>
                    <a:pt x="30" y="12770"/>
                    <a:pt x="31" y="12768"/>
                    <a:pt x="33" y="12764"/>
                  </a:cubicBezTo>
                  <a:cubicBezTo>
                    <a:pt x="138" y="12576"/>
                    <a:pt x="2105" y="10504"/>
                    <a:pt x="2356" y="10211"/>
                  </a:cubicBezTo>
                  <a:cubicBezTo>
                    <a:pt x="2607" y="9939"/>
                    <a:pt x="4469" y="7680"/>
                    <a:pt x="5515" y="6633"/>
                  </a:cubicBezTo>
                  <a:cubicBezTo>
                    <a:pt x="6561" y="5587"/>
                    <a:pt x="7126" y="4876"/>
                    <a:pt x="7524" y="3976"/>
                  </a:cubicBezTo>
                  <a:cubicBezTo>
                    <a:pt x="7921" y="3076"/>
                    <a:pt x="8737" y="1"/>
                    <a:pt x="8737"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4" name="Google Shape;204;p14"/>
          <p:cNvSpPr/>
          <p:nvPr/>
        </p:nvSpPr>
        <p:spPr>
          <a:xfrm>
            <a:off x="1296899" y="468950"/>
            <a:ext cx="1772972" cy="646132"/>
          </a:xfrm>
          <a:custGeom>
            <a:rect b="b" l="l" r="r" t="t"/>
            <a:pathLst>
              <a:path extrusionOk="0" h="12706" w="34865">
                <a:moveTo>
                  <a:pt x="16019" y="0"/>
                </a:moveTo>
                <a:cubicBezTo>
                  <a:pt x="11734" y="0"/>
                  <a:pt x="8116" y="2888"/>
                  <a:pt x="7022" y="6839"/>
                </a:cubicBezTo>
                <a:cubicBezTo>
                  <a:pt x="6688" y="6778"/>
                  <a:pt x="6323" y="6748"/>
                  <a:pt x="5958" y="6748"/>
                </a:cubicBezTo>
                <a:cubicBezTo>
                  <a:pt x="2676" y="6748"/>
                  <a:pt x="1" y="9423"/>
                  <a:pt x="1" y="12706"/>
                </a:cubicBezTo>
                <a:lnTo>
                  <a:pt x="34865" y="12706"/>
                </a:lnTo>
                <a:cubicBezTo>
                  <a:pt x="34439" y="10456"/>
                  <a:pt x="32494" y="8754"/>
                  <a:pt x="30123" y="8754"/>
                </a:cubicBezTo>
                <a:cubicBezTo>
                  <a:pt x="29515" y="8754"/>
                  <a:pt x="28907" y="8876"/>
                  <a:pt x="28360" y="9089"/>
                </a:cubicBezTo>
                <a:cubicBezTo>
                  <a:pt x="27934" y="7842"/>
                  <a:pt x="26749" y="6991"/>
                  <a:pt x="25381" y="6991"/>
                </a:cubicBezTo>
                <a:lnTo>
                  <a:pt x="25077" y="6991"/>
                </a:lnTo>
                <a:cubicBezTo>
                  <a:pt x="24013" y="2979"/>
                  <a:pt x="20366" y="0"/>
                  <a:pt x="16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4"/>
          <p:cNvSpPr/>
          <p:nvPr/>
        </p:nvSpPr>
        <p:spPr>
          <a:xfrm>
            <a:off x="-27" y="3964102"/>
            <a:ext cx="6779791" cy="1179449"/>
          </a:xfrm>
          <a:custGeom>
            <a:rect b="b" l="l" r="r" t="t"/>
            <a:pathLst>
              <a:path extrusionOk="0" h="36160" w="154578">
                <a:moveTo>
                  <a:pt x="0" y="36160"/>
                </a:moveTo>
                <a:lnTo>
                  <a:pt x="154577" y="36160"/>
                </a:lnTo>
                <a:cubicBezTo>
                  <a:pt x="154577" y="36160"/>
                  <a:pt x="115616" y="25285"/>
                  <a:pt x="62912" y="16546"/>
                </a:cubicBezTo>
                <a:cubicBezTo>
                  <a:pt x="62378" y="12576"/>
                  <a:pt x="61110" y="4604"/>
                  <a:pt x="60543" y="4704"/>
                </a:cubicBezTo>
                <a:cubicBezTo>
                  <a:pt x="59943" y="4770"/>
                  <a:pt x="58475" y="12176"/>
                  <a:pt x="57808" y="15712"/>
                </a:cubicBezTo>
                <a:cubicBezTo>
                  <a:pt x="57675" y="15678"/>
                  <a:pt x="57574" y="15678"/>
                  <a:pt x="57441" y="15645"/>
                </a:cubicBezTo>
                <a:cubicBezTo>
                  <a:pt x="57408" y="14010"/>
                  <a:pt x="57308" y="11842"/>
                  <a:pt x="56907" y="11609"/>
                </a:cubicBezTo>
                <a:cubicBezTo>
                  <a:pt x="56507" y="11342"/>
                  <a:pt x="55907" y="13543"/>
                  <a:pt x="55506" y="15345"/>
                </a:cubicBezTo>
                <a:cubicBezTo>
                  <a:pt x="54606" y="15211"/>
                  <a:pt x="53705" y="15044"/>
                  <a:pt x="52804" y="14911"/>
                </a:cubicBezTo>
                <a:cubicBezTo>
                  <a:pt x="52571" y="13410"/>
                  <a:pt x="52171" y="11342"/>
                  <a:pt x="51870" y="11242"/>
                </a:cubicBezTo>
                <a:cubicBezTo>
                  <a:pt x="51570" y="11175"/>
                  <a:pt x="51103" y="13076"/>
                  <a:pt x="50770" y="14611"/>
                </a:cubicBezTo>
                <a:cubicBezTo>
                  <a:pt x="48268" y="14211"/>
                  <a:pt x="45799" y="13844"/>
                  <a:pt x="43264" y="13477"/>
                </a:cubicBezTo>
                <a:cubicBezTo>
                  <a:pt x="44665" y="12810"/>
                  <a:pt x="45633" y="11942"/>
                  <a:pt x="44165" y="10942"/>
                </a:cubicBezTo>
                <a:cubicBezTo>
                  <a:pt x="41096" y="8773"/>
                  <a:pt x="46400" y="8440"/>
                  <a:pt x="42764" y="5805"/>
                </a:cubicBezTo>
                <a:cubicBezTo>
                  <a:pt x="39128" y="3169"/>
                  <a:pt x="32657" y="3003"/>
                  <a:pt x="31756" y="4504"/>
                </a:cubicBezTo>
                <a:cubicBezTo>
                  <a:pt x="30855" y="5971"/>
                  <a:pt x="32990" y="7973"/>
                  <a:pt x="31756" y="7806"/>
                </a:cubicBezTo>
                <a:cubicBezTo>
                  <a:pt x="30522" y="7639"/>
                  <a:pt x="27153" y="6472"/>
                  <a:pt x="27686" y="7973"/>
                </a:cubicBezTo>
                <a:cubicBezTo>
                  <a:pt x="28120" y="9140"/>
                  <a:pt x="25952" y="9074"/>
                  <a:pt x="25318" y="9074"/>
                </a:cubicBezTo>
                <a:cubicBezTo>
                  <a:pt x="23950" y="9074"/>
                  <a:pt x="20515" y="7906"/>
                  <a:pt x="22850" y="6705"/>
                </a:cubicBezTo>
                <a:cubicBezTo>
                  <a:pt x="23183" y="6538"/>
                  <a:pt x="23617" y="6472"/>
                  <a:pt x="23950" y="6238"/>
                </a:cubicBezTo>
                <a:cubicBezTo>
                  <a:pt x="26319" y="4537"/>
                  <a:pt x="22683" y="2435"/>
                  <a:pt x="20348" y="2169"/>
                </a:cubicBezTo>
                <a:cubicBezTo>
                  <a:pt x="18613" y="1968"/>
                  <a:pt x="15478" y="1868"/>
                  <a:pt x="14377" y="3570"/>
                </a:cubicBezTo>
                <a:cubicBezTo>
                  <a:pt x="12876" y="5805"/>
                  <a:pt x="18813" y="6472"/>
                  <a:pt x="12876" y="5805"/>
                </a:cubicBezTo>
                <a:cubicBezTo>
                  <a:pt x="12576" y="5771"/>
                  <a:pt x="12309" y="5771"/>
                  <a:pt x="12042" y="5738"/>
                </a:cubicBezTo>
                <a:cubicBezTo>
                  <a:pt x="11375" y="4737"/>
                  <a:pt x="11442" y="3736"/>
                  <a:pt x="11241" y="2402"/>
                </a:cubicBezTo>
                <a:cubicBezTo>
                  <a:pt x="11141" y="1501"/>
                  <a:pt x="10708" y="534"/>
                  <a:pt x="9840" y="301"/>
                </a:cubicBezTo>
                <a:cubicBezTo>
                  <a:pt x="8906" y="0"/>
                  <a:pt x="7906" y="768"/>
                  <a:pt x="7572" y="1668"/>
                </a:cubicBezTo>
                <a:cubicBezTo>
                  <a:pt x="7239" y="2602"/>
                  <a:pt x="7372" y="3603"/>
                  <a:pt x="7505" y="4570"/>
                </a:cubicBezTo>
                <a:cubicBezTo>
                  <a:pt x="7439" y="3670"/>
                  <a:pt x="6171" y="3203"/>
                  <a:pt x="5371" y="3603"/>
                </a:cubicBezTo>
                <a:cubicBezTo>
                  <a:pt x="4970" y="3803"/>
                  <a:pt x="4670" y="4103"/>
                  <a:pt x="4437" y="4437"/>
                </a:cubicBezTo>
                <a:cubicBezTo>
                  <a:pt x="3803" y="3570"/>
                  <a:pt x="2235" y="3203"/>
                  <a:pt x="1301" y="3069"/>
                </a:cubicBezTo>
                <a:cubicBezTo>
                  <a:pt x="934" y="3003"/>
                  <a:pt x="467" y="3036"/>
                  <a:pt x="0" y="3103"/>
                </a:cubicBezTo>
                <a:lnTo>
                  <a:pt x="0" y="36160"/>
                </a:lnTo>
                <a:close/>
              </a:path>
            </a:pathLst>
          </a:custGeom>
          <a:solidFill>
            <a:srgbClr val="5B48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4"/>
          <p:cNvSpPr/>
          <p:nvPr/>
        </p:nvSpPr>
        <p:spPr>
          <a:xfrm>
            <a:off x="-3899" y="4583950"/>
            <a:ext cx="9143726" cy="576562"/>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4"/>
          <p:cNvSpPr txBox="1"/>
          <p:nvPr>
            <p:ph type="title"/>
          </p:nvPr>
        </p:nvSpPr>
        <p:spPr>
          <a:xfrm flipH="1">
            <a:off x="713225" y="2650050"/>
            <a:ext cx="48036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accent2"/>
              </a:buClr>
              <a:buSzPts val="1800"/>
              <a:buNone/>
              <a:defRPr sz="2000">
                <a:solidFill>
                  <a:srgbClr val="16343F"/>
                </a:solidFill>
              </a:defRPr>
            </a:lvl1pPr>
            <a:lvl2pPr lvl="1" rtl="0">
              <a:spcBef>
                <a:spcPts val="0"/>
              </a:spcBef>
              <a:spcAft>
                <a:spcPts val="0"/>
              </a:spcAft>
              <a:buClr>
                <a:schemeClr val="accent2"/>
              </a:buClr>
              <a:buSzPts val="1800"/>
              <a:buNone/>
              <a:defRPr sz="1800">
                <a:solidFill>
                  <a:schemeClr val="accent2"/>
                </a:solidFill>
              </a:defRPr>
            </a:lvl2pPr>
            <a:lvl3pPr lvl="2" rtl="0">
              <a:spcBef>
                <a:spcPts val="0"/>
              </a:spcBef>
              <a:spcAft>
                <a:spcPts val="0"/>
              </a:spcAft>
              <a:buClr>
                <a:schemeClr val="accent2"/>
              </a:buClr>
              <a:buSzPts val="1800"/>
              <a:buNone/>
              <a:defRPr sz="1800">
                <a:solidFill>
                  <a:schemeClr val="accent2"/>
                </a:solidFill>
              </a:defRPr>
            </a:lvl3pPr>
            <a:lvl4pPr lvl="3" rtl="0">
              <a:spcBef>
                <a:spcPts val="0"/>
              </a:spcBef>
              <a:spcAft>
                <a:spcPts val="0"/>
              </a:spcAft>
              <a:buClr>
                <a:schemeClr val="accent2"/>
              </a:buClr>
              <a:buSzPts val="1800"/>
              <a:buNone/>
              <a:defRPr sz="1800">
                <a:solidFill>
                  <a:schemeClr val="accent2"/>
                </a:solidFill>
              </a:defRPr>
            </a:lvl4pPr>
            <a:lvl5pPr lvl="4" rtl="0">
              <a:spcBef>
                <a:spcPts val="0"/>
              </a:spcBef>
              <a:spcAft>
                <a:spcPts val="0"/>
              </a:spcAft>
              <a:buClr>
                <a:schemeClr val="accent2"/>
              </a:buClr>
              <a:buSzPts val="1800"/>
              <a:buNone/>
              <a:defRPr sz="1800">
                <a:solidFill>
                  <a:schemeClr val="accent2"/>
                </a:solidFill>
              </a:defRPr>
            </a:lvl5pPr>
            <a:lvl6pPr lvl="5" rtl="0">
              <a:spcBef>
                <a:spcPts val="0"/>
              </a:spcBef>
              <a:spcAft>
                <a:spcPts val="0"/>
              </a:spcAft>
              <a:buClr>
                <a:schemeClr val="accent2"/>
              </a:buClr>
              <a:buSzPts val="1800"/>
              <a:buNone/>
              <a:defRPr sz="1800">
                <a:solidFill>
                  <a:schemeClr val="accent2"/>
                </a:solidFill>
              </a:defRPr>
            </a:lvl6pPr>
            <a:lvl7pPr lvl="6" rtl="0">
              <a:spcBef>
                <a:spcPts val="0"/>
              </a:spcBef>
              <a:spcAft>
                <a:spcPts val="0"/>
              </a:spcAft>
              <a:buClr>
                <a:schemeClr val="accent2"/>
              </a:buClr>
              <a:buSzPts val="1800"/>
              <a:buNone/>
              <a:defRPr sz="1800">
                <a:solidFill>
                  <a:schemeClr val="accent2"/>
                </a:solidFill>
              </a:defRPr>
            </a:lvl7pPr>
            <a:lvl8pPr lvl="7" rtl="0">
              <a:spcBef>
                <a:spcPts val="0"/>
              </a:spcBef>
              <a:spcAft>
                <a:spcPts val="0"/>
              </a:spcAft>
              <a:buClr>
                <a:schemeClr val="accent2"/>
              </a:buClr>
              <a:buSzPts val="1800"/>
              <a:buNone/>
              <a:defRPr sz="1800">
                <a:solidFill>
                  <a:schemeClr val="accent2"/>
                </a:solidFill>
              </a:defRPr>
            </a:lvl8pPr>
            <a:lvl9pPr lvl="8" rtl="0">
              <a:spcBef>
                <a:spcPts val="0"/>
              </a:spcBef>
              <a:spcAft>
                <a:spcPts val="0"/>
              </a:spcAft>
              <a:buClr>
                <a:schemeClr val="accent2"/>
              </a:buClr>
              <a:buSzPts val="1800"/>
              <a:buNone/>
              <a:defRPr sz="1800">
                <a:solidFill>
                  <a:schemeClr val="accent2"/>
                </a:solidFill>
              </a:defRPr>
            </a:lvl9pPr>
          </a:lstStyle>
          <a:p/>
        </p:txBody>
      </p:sp>
      <p:sp>
        <p:nvSpPr>
          <p:cNvPr id="208" name="Google Shape;208;p14"/>
          <p:cNvSpPr txBox="1"/>
          <p:nvPr>
            <p:ph idx="1" type="subTitle"/>
          </p:nvPr>
        </p:nvSpPr>
        <p:spPr>
          <a:xfrm flipH="1">
            <a:off x="713225" y="1536950"/>
            <a:ext cx="4803600" cy="1107300"/>
          </a:xfrm>
          <a:prstGeom prst="rect">
            <a:avLst/>
          </a:prstGeom>
        </p:spPr>
        <p:txBody>
          <a:bodyPr anchorCtr="0" anchor="t" bIns="91425" lIns="91425" spcFirstLastPara="1" rIns="91425" wrap="square" tIns="91425">
            <a:noAutofit/>
          </a:bodyPr>
          <a:lstStyle>
            <a:lvl1pPr lvl="0" rtl="0">
              <a:spcBef>
                <a:spcPts val="0"/>
              </a:spcBef>
              <a:spcAft>
                <a:spcPts val="0"/>
              </a:spcAft>
              <a:buSzPts val="1800"/>
              <a:buNone/>
              <a:defRPr sz="2000">
                <a:solidFill>
                  <a:srgbClr val="16343F"/>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1">
  <p:cSld name="CUSTOM_5">
    <p:spTree>
      <p:nvGrpSpPr>
        <p:cNvPr id="209" name="Shape 209"/>
        <p:cNvGrpSpPr/>
        <p:nvPr/>
      </p:nvGrpSpPr>
      <p:grpSpPr>
        <a:xfrm>
          <a:off x="0" y="0"/>
          <a:ext cx="0" cy="0"/>
          <a:chOff x="0" y="0"/>
          <a:chExt cx="0" cy="0"/>
        </a:xfrm>
      </p:grpSpPr>
      <p:grpSp>
        <p:nvGrpSpPr>
          <p:cNvPr id="210" name="Google Shape;210;p15"/>
          <p:cNvGrpSpPr/>
          <p:nvPr/>
        </p:nvGrpSpPr>
        <p:grpSpPr>
          <a:xfrm>
            <a:off x="1802688" y="3543825"/>
            <a:ext cx="5212075" cy="1372675"/>
            <a:chOff x="1190200" y="3318650"/>
            <a:chExt cx="5212075" cy="1372675"/>
          </a:xfrm>
        </p:grpSpPr>
        <p:sp>
          <p:nvSpPr>
            <p:cNvPr id="211" name="Google Shape;211;p15"/>
            <p:cNvSpPr/>
            <p:nvPr/>
          </p:nvSpPr>
          <p:spPr>
            <a:xfrm>
              <a:off x="1190200" y="3318650"/>
              <a:ext cx="5212075" cy="1372675"/>
            </a:xfrm>
            <a:custGeom>
              <a:rect b="b" l="l" r="r" t="t"/>
              <a:pathLst>
                <a:path extrusionOk="0" h="54907" w="208483">
                  <a:moveTo>
                    <a:pt x="95468" y="1"/>
                  </a:moveTo>
                  <a:lnTo>
                    <a:pt x="0" y="25719"/>
                  </a:lnTo>
                  <a:lnTo>
                    <a:pt x="0" y="44199"/>
                  </a:lnTo>
                  <a:lnTo>
                    <a:pt x="208482" y="54907"/>
                  </a:lnTo>
                  <a:lnTo>
                    <a:pt x="208482" y="30989"/>
                  </a:lnTo>
                  <a:lnTo>
                    <a:pt x="181263" y="14177"/>
                  </a:lnTo>
                  <a:lnTo>
                    <a:pt x="157512" y="22583"/>
                  </a:lnTo>
                  <a:lnTo>
                    <a:pt x="9546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5"/>
            <p:cNvSpPr/>
            <p:nvPr/>
          </p:nvSpPr>
          <p:spPr>
            <a:xfrm>
              <a:off x="1190200" y="3318650"/>
              <a:ext cx="2386725" cy="1104975"/>
            </a:xfrm>
            <a:custGeom>
              <a:rect b="b" l="l" r="r" t="t"/>
              <a:pathLst>
                <a:path extrusionOk="0" h="44199" w="95469">
                  <a:moveTo>
                    <a:pt x="95468" y="1"/>
                  </a:moveTo>
                  <a:lnTo>
                    <a:pt x="0" y="25719"/>
                  </a:lnTo>
                  <a:lnTo>
                    <a:pt x="0" y="44199"/>
                  </a:lnTo>
                  <a:lnTo>
                    <a:pt x="93167" y="12509"/>
                  </a:lnTo>
                  <a:lnTo>
                    <a:pt x="83493" y="12509"/>
                  </a:lnTo>
                  <a:lnTo>
                    <a:pt x="9546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3" name="Google Shape;213;p15"/>
          <p:cNvGrpSpPr/>
          <p:nvPr/>
        </p:nvGrpSpPr>
        <p:grpSpPr>
          <a:xfrm>
            <a:off x="24" y="3134037"/>
            <a:ext cx="3165141" cy="2041894"/>
            <a:chOff x="238125" y="1477525"/>
            <a:chExt cx="3628500" cy="3742475"/>
          </a:xfrm>
        </p:grpSpPr>
        <p:sp>
          <p:nvSpPr>
            <p:cNvPr id="214" name="Google Shape;214;p15"/>
            <p:cNvSpPr/>
            <p:nvPr/>
          </p:nvSpPr>
          <p:spPr>
            <a:xfrm>
              <a:off x="238125" y="1477525"/>
              <a:ext cx="3628500" cy="3742475"/>
            </a:xfrm>
            <a:custGeom>
              <a:rect b="b" l="l" r="r" t="t"/>
              <a:pathLst>
                <a:path extrusionOk="0" h="149699" w="145140">
                  <a:moveTo>
                    <a:pt x="11034" y="0"/>
                  </a:moveTo>
                  <a:cubicBezTo>
                    <a:pt x="9119" y="0"/>
                    <a:pt x="0" y="9879"/>
                    <a:pt x="0" y="9879"/>
                  </a:cubicBezTo>
                  <a:lnTo>
                    <a:pt x="608" y="149698"/>
                  </a:lnTo>
                  <a:lnTo>
                    <a:pt x="145139" y="149698"/>
                  </a:lnTo>
                  <a:lnTo>
                    <a:pt x="141340" y="68785"/>
                  </a:lnTo>
                  <a:lnTo>
                    <a:pt x="126537" y="53192"/>
                  </a:lnTo>
                  <a:lnTo>
                    <a:pt x="104865" y="42189"/>
                  </a:lnTo>
                  <a:lnTo>
                    <a:pt x="94227" y="42949"/>
                  </a:lnTo>
                  <a:lnTo>
                    <a:pt x="63466" y="28116"/>
                  </a:lnTo>
                  <a:lnTo>
                    <a:pt x="44074" y="20912"/>
                  </a:lnTo>
                  <a:lnTo>
                    <a:pt x="24712" y="6079"/>
                  </a:lnTo>
                  <a:lnTo>
                    <a:pt x="19392" y="9879"/>
                  </a:lnTo>
                  <a:cubicBezTo>
                    <a:pt x="19392" y="9879"/>
                    <a:pt x="12918" y="0"/>
                    <a:pt x="11034"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15"/>
            <p:cNvSpPr/>
            <p:nvPr/>
          </p:nvSpPr>
          <p:spPr>
            <a:xfrm>
              <a:off x="1349825" y="2034884"/>
              <a:ext cx="1946875" cy="1973813"/>
            </a:xfrm>
            <a:custGeom>
              <a:rect b="b" l="l" r="r" t="t"/>
              <a:pathLst>
                <a:path extrusionOk="0" h="70670" w="77875">
                  <a:moveTo>
                    <a:pt x="1" y="0"/>
                  </a:moveTo>
                  <a:lnTo>
                    <a:pt x="16323" y="9119"/>
                  </a:lnTo>
                  <a:lnTo>
                    <a:pt x="20123" y="15958"/>
                  </a:lnTo>
                  <a:lnTo>
                    <a:pt x="39880" y="28481"/>
                  </a:lnTo>
                  <a:lnTo>
                    <a:pt x="39880" y="28481"/>
                  </a:lnTo>
                  <a:lnTo>
                    <a:pt x="27357" y="24317"/>
                  </a:lnTo>
                  <a:lnTo>
                    <a:pt x="36841" y="30001"/>
                  </a:lnTo>
                  <a:lnTo>
                    <a:pt x="44835" y="40274"/>
                  </a:lnTo>
                  <a:lnTo>
                    <a:pt x="33801" y="32676"/>
                  </a:lnTo>
                  <a:lnTo>
                    <a:pt x="38755" y="39515"/>
                  </a:lnTo>
                  <a:lnTo>
                    <a:pt x="25442" y="29636"/>
                  </a:lnTo>
                  <a:lnTo>
                    <a:pt x="22798" y="23922"/>
                  </a:lnTo>
                  <a:lnTo>
                    <a:pt x="9880" y="17842"/>
                  </a:lnTo>
                  <a:lnTo>
                    <a:pt x="17843" y="23922"/>
                  </a:lnTo>
                  <a:lnTo>
                    <a:pt x="20123" y="32280"/>
                  </a:lnTo>
                  <a:lnTo>
                    <a:pt x="20123" y="32280"/>
                  </a:lnTo>
                  <a:lnTo>
                    <a:pt x="9484" y="23557"/>
                  </a:lnTo>
                  <a:lnTo>
                    <a:pt x="9484" y="23557"/>
                  </a:lnTo>
                  <a:lnTo>
                    <a:pt x="18238" y="36475"/>
                  </a:lnTo>
                  <a:lnTo>
                    <a:pt x="23162" y="49758"/>
                  </a:lnTo>
                  <a:lnTo>
                    <a:pt x="13679" y="37235"/>
                  </a:lnTo>
                  <a:lnTo>
                    <a:pt x="13679" y="37235"/>
                  </a:lnTo>
                  <a:lnTo>
                    <a:pt x="15959" y="48238"/>
                  </a:lnTo>
                  <a:lnTo>
                    <a:pt x="14439" y="58877"/>
                  </a:lnTo>
                  <a:lnTo>
                    <a:pt x="66871" y="70670"/>
                  </a:lnTo>
                  <a:lnTo>
                    <a:pt x="77875" y="56232"/>
                  </a:lnTo>
                  <a:lnTo>
                    <a:pt x="60792" y="43314"/>
                  </a:lnTo>
                  <a:lnTo>
                    <a:pt x="58118" y="33435"/>
                  </a:lnTo>
                  <a:lnTo>
                    <a:pt x="46354" y="27356"/>
                  </a:lnTo>
                  <a:lnTo>
                    <a:pt x="59637" y="23557"/>
                  </a:lnTo>
                  <a:lnTo>
                    <a:pt x="45959" y="24317"/>
                  </a:lnTo>
                  <a:lnTo>
                    <a:pt x="27722" y="14803"/>
                  </a:lnTo>
                  <a:lnTo>
                    <a:pt x="18603" y="7204"/>
                  </a:lnTo>
                  <a:lnTo>
                    <a:pt x="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5"/>
            <p:cNvSpPr/>
            <p:nvPr/>
          </p:nvSpPr>
          <p:spPr>
            <a:xfrm>
              <a:off x="867300" y="1944100"/>
              <a:ext cx="234825" cy="114000"/>
            </a:xfrm>
            <a:custGeom>
              <a:rect b="b" l="l" r="r" t="t"/>
              <a:pathLst>
                <a:path extrusionOk="0" h="4560" w="9393">
                  <a:moveTo>
                    <a:pt x="1399" y="0"/>
                  </a:moveTo>
                  <a:lnTo>
                    <a:pt x="1" y="3313"/>
                  </a:lnTo>
                  <a:lnTo>
                    <a:pt x="9393" y="4559"/>
                  </a:lnTo>
                  <a:lnTo>
                    <a:pt x="1399"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5"/>
            <p:cNvSpPr/>
            <p:nvPr/>
          </p:nvSpPr>
          <p:spPr>
            <a:xfrm>
              <a:off x="1086925" y="2006400"/>
              <a:ext cx="500025" cy="280425"/>
            </a:xfrm>
            <a:custGeom>
              <a:rect b="b" l="l" r="r" t="t"/>
              <a:pathLst>
                <a:path extrusionOk="0" h="11217" w="20001">
                  <a:moveTo>
                    <a:pt x="3647" y="0"/>
                  </a:moveTo>
                  <a:lnTo>
                    <a:pt x="6626" y="4104"/>
                  </a:lnTo>
                  <a:lnTo>
                    <a:pt x="0" y="4043"/>
                  </a:lnTo>
                  <a:lnTo>
                    <a:pt x="0" y="4043"/>
                  </a:lnTo>
                  <a:lnTo>
                    <a:pt x="8024" y="6414"/>
                  </a:lnTo>
                  <a:lnTo>
                    <a:pt x="11307" y="11186"/>
                  </a:lnTo>
                  <a:lnTo>
                    <a:pt x="20000" y="11216"/>
                  </a:lnTo>
                  <a:lnTo>
                    <a:pt x="13860" y="8450"/>
                  </a:lnTo>
                  <a:lnTo>
                    <a:pt x="8936" y="2706"/>
                  </a:lnTo>
                  <a:lnTo>
                    <a:pt x="364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5"/>
            <p:cNvSpPr/>
            <p:nvPr/>
          </p:nvSpPr>
          <p:spPr>
            <a:xfrm>
              <a:off x="722925" y="1629500"/>
              <a:ext cx="199125" cy="246975"/>
            </a:xfrm>
            <a:custGeom>
              <a:rect b="b" l="l" r="r" t="t"/>
              <a:pathLst>
                <a:path extrusionOk="0" h="9879" w="7965">
                  <a:moveTo>
                    <a:pt x="5320" y="0"/>
                  </a:moveTo>
                  <a:lnTo>
                    <a:pt x="0" y="3800"/>
                  </a:lnTo>
                  <a:lnTo>
                    <a:pt x="7964" y="9879"/>
                  </a:lnTo>
                  <a:lnTo>
                    <a:pt x="4925" y="4560"/>
                  </a:lnTo>
                  <a:lnTo>
                    <a:pt x="532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5"/>
            <p:cNvSpPr/>
            <p:nvPr/>
          </p:nvSpPr>
          <p:spPr>
            <a:xfrm>
              <a:off x="2963850" y="2802775"/>
              <a:ext cx="323725" cy="167950"/>
            </a:xfrm>
            <a:custGeom>
              <a:rect b="b" l="l" r="r" t="t"/>
              <a:pathLst>
                <a:path extrusionOk="0" h="6718" w="12949">
                  <a:moveTo>
                    <a:pt x="7994" y="0"/>
                  </a:moveTo>
                  <a:lnTo>
                    <a:pt x="0" y="122"/>
                  </a:lnTo>
                  <a:lnTo>
                    <a:pt x="5988" y="2523"/>
                  </a:lnTo>
                  <a:lnTo>
                    <a:pt x="12949" y="6717"/>
                  </a:lnTo>
                  <a:lnTo>
                    <a:pt x="7994" y="0"/>
                  </a:lnTo>
                  <a:close/>
                </a:path>
              </a:pathLst>
            </a:custGeom>
            <a:solidFill>
              <a:srgbClr val="E8CDA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15"/>
            <p:cNvSpPr/>
            <p:nvPr/>
          </p:nvSpPr>
          <p:spPr>
            <a:xfrm>
              <a:off x="238125" y="1705466"/>
              <a:ext cx="1605675" cy="2079947"/>
            </a:xfrm>
            <a:custGeom>
              <a:rect b="b" l="l" r="r" t="t"/>
              <a:pathLst>
                <a:path extrusionOk="0" h="74470" w="64227">
                  <a:moveTo>
                    <a:pt x="7599" y="1"/>
                  </a:moveTo>
                  <a:lnTo>
                    <a:pt x="395" y="5715"/>
                  </a:lnTo>
                  <a:lnTo>
                    <a:pt x="0" y="74470"/>
                  </a:lnTo>
                  <a:lnTo>
                    <a:pt x="61187" y="69546"/>
                  </a:lnTo>
                  <a:lnTo>
                    <a:pt x="64226" y="68391"/>
                  </a:lnTo>
                  <a:lnTo>
                    <a:pt x="36475" y="48269"/>
                  </a:lnTo>
                  <a:lnTo>
                    <a:pt x="23557" y="50549"/>
                  </a:lnTo>
                  <a:lnTo>
                    <a:pt x="15593" y="43710"/>
                  </a:lnTo>
                  <a:lnTo>
                    <a:pt x="13313" y="26232"/>
                  </a:lnTo>
                  <a:lnTo>
                    <a:pt x="9119" y="37631"/>
                  </a:lnTo>
                  <a:lnTo>
                    <a:pt x="10274" y="50154"/>
                  </a:lnTo>
                  <a:lnTo>
                    <a:pt x="4559" y="36476"/>
                  </a:lnTo>
                  <a:lnTo>
                    <a:pt x="10274" y="21278"/>
                  </a:lnTo>
                  <a:lnTo>
                    <a:pt x="7599"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21" name="Google Shape;221;p15"/>
          <p:cNvSpPr/>
          <p:nvPr/>
        </p:nvSpPr>
        <p:spPr>
          <a:xfrm flipH="1">
            <a:off x="8" y="4075751"/>
            <a:ext cx="9140092" cy="1084854"/>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5"/>
          <p:cNvSpPr/>
          <p:nvPr/>
        </p:nvSpPr>
        <p:spPr>
          <a:xfrm flipH="1">
            <a:off x="15" y="4348053"/>
            <a:ext cx="8007235" cy="827939"/>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15"/>
          <p:cNvSpPr/>
          <p:nvPr/>
        </p:nvSpPr>
        <p:spPr>
          <a:xfrm>
            <a:off x="1303925" y="-382350"/>
            <a:ext cx="1759434" cy="1759372"/>
          </a:xfrm>
          <a:custGeom>
            <a:rect b="b" l="l" r="r" t="t"/>
            <a:pathLst>
              <a:path extrusionOk="0" h="28177" w="28178">
                <a:moveTo>
                  <a:pt x="14074" y="0"/>
                </a:moveTo>
                <a:cubicBezTo>
                  <a:pt x="6293" y="0"/>
                  <a:pt x="1" y="6292"/>
                  <a:pt x="1" y="14073"/>
                </a:cubicBezTo>
                <a:cubicBezTo>
                  <a:pt x="1" y="21885"/>
                  <a:pt x="6293" y="28177"/>
                  <a:pt x="14074" y="28177"/>
                </a:cubicBezTo>
                <a:cubicBezTo>
                  <a:pt x="21856" y="28177"/>
                  <a:pt x="28178" y="21885"/>
                  <a:pt x="28178" y="14073"/>
                </a:cubicBezTo>
                <a:cubicBezTo>
                  <a:pt x="28178" y="6292"/>
                  <a:pt x="21856" y="0"/>
                  <a:pt x="14074"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24" name="Google Shape;224;p15"/>
          <p:cNvGrpSpPr/>
          <p:nvPr/>
        </p:nvGrpSpPr>
        <p:grpSpPr>
          <a:xfrm flipH="1">
            <a:off x="-224520" y="1618038"/>
            <a:ext cx="1311686" cy="569694"/>
            <a:chOff x="5207050" y="881000"/>
            <a:chExt cx="1053225" cy="457475"/>
          </a:xfrm>
        </p:grpSpPr>
        <p:sp>
          <p:nvSpPr>
            <p:cNvPr id="225" name="Google Shape;225;p15"/>
            <p:cNvSpPr/>
            <p:nvPr/>
          </p:nvSpPr>
          <p:spPr>
            <a:xfrm>
              <a:off x="5207050" y="1194075"/>
              <a:ext cx="263700" cy="144400"/>
            </a:xfrm>
            <a:custGeom>
              <a:rect b="b" l="l" r="r" t="t"/>
              <a:pathLst>
                <a:path extrusionOk="0" h="5776" w="10548">
                  <a:moveTo>
                    <a:pt x="5259" y="1"/>
                  </a:moveTo>
                  <a:cubicBezTo>
                    <a:pt x="2341" y="1"/>
                    <a:pt x="1" y="2371"/>
                    <a:pt x="1" y="5289"/>
                  </a:cubicBezTo>
                  <a:cubicBezTo>
                    <a:pt x="1" y="5441"/>
                    <a:pt x="1" y="5624"/>
                    <a:pt x="1" y="5776"/>
                  </a:cubicBezTo>
                  <a:lnTo>
                    <a:pt x="10517" y="5776"/>
                  </a:lnTo>
                  <a:cubicBezTo>
                    <a:pt x="10548" y="5624"/>
                    <a:pt x="10548" y="5441"/>
                    <a:pt x="10548" y="5289"/>
                  </a:cubicBezTo>
                  <a:cubicBezTo>
                    <a:pt x="10548" y="2949"/>
                    <a:pt x="9028" y="973"/>
                    <a:pt x="6931" y="274"/>
                  </a:cubicBezTo>
                  <a:cubicBezTo>
                    <a:pt x="6414" y="92"/>
                    <a:pt x="5836" y="1"/>
                    <a:pt x="525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5"/>
            <p:cNvSpPr/>
            <p:nvPr/>
          </p:nvSpPr>
          <p:spPr>
            <a:xfrm>
              <a:off x="5769375" y="1054250"/>
              <a:ext cx="490900" cy="284225"/>
            </a:xfrm>
            <a:custGeom>
              <a:rect b="b" l="l" r="r" t="t"/>
              <a:pathLst>
                <a:path extrusionOk="0" h="11369" w="19636">
                  <a:moveTo>
                    <a:pt x="9818" y="1"/>
                  </a:moveTo>
                  <a:cubicBezTo>
                    <a:pt x="9332" y="1"/>
                    <a:pt x="8845" y="31"/>
                    <a:pt x="8390" y="92"/>
                  </a:cubicBezTo>
                  <a:cubicBezTo>
                    <a:pt x="3648" y="791"/>
                    <a:pt x="0" y="4864"/>
                    <a:pt x="0" y="9819"/>
                  </a:cubicBezTo>
                  <a:cubicBezTo>
                    <a:pt x="0" y="10335"/>
                    <a:pt x="31" y="10882"/>
                    <a:pt x="122" y="11369"/>
                  </a:cubicBezTo>
                  <a:lnTo>
                    <a:pt x="19484" y="11369"/>
                  </a:lnTo>
                  <a:cubicBezTo>
                    <a:pt x="19575" y="10882"/>
                    <a:pt x="19636" y="10335"/>
                    <a:pt x="19636" y="9819"/>
                  </a:cubicBezTo>
                  <a:cubicBezTo>
                    <a:pt x="19636" y="4378"/>
                    <a:pt x="15229" y="1"/>
                    <a:pt x="98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5"/>
            <p:cNvSpPr/>
            <p:nvPr/>
          </p:nvSpPr>
          <p:spPr>
            <a:xfrm>
              <a:off x="5380300" y="881000"/>
              <a:ext cx="630750" cy="457475"/>
            </a:xfrm>
            <a:custGeom>
              <a:rect b="b" l="l" r="r" t="t"/>
              <a:pathLst>
                <a:path extrusionOk="0" h="18299" w="25230">
                  <a:moveTo>
                    <a:pt x="12615" y="1"/>
                  </a:moveTo>
                  <a:cubicBezTo>
                    <a:pt x="5654" y="1"/>
                    <a:pt x="1" y="5654"/>
                    <a:pt x="1" y="12615"/>
                  </a:cubicBezTo>
                  <a:cubicBezTo>
                    <a:pt x="1" y="12676"/>
                    <a:pt x="1" y="12736"/>
                    <a:pt x="1" y="12797"/>
                  </a:cubicBezTo>
                  <a:cubicBezTo>
                    <a:pt x="31" y="14773"/>
                    <a:pt x="517" y="16657"/>
                    <a:pt x="1338" y="18299"/>
                  </a:cubicBezTo>
                  <a:lnTo>
                    <a:pt x="23892" y="18299"/>
                  </a:lnTo>
                  <a:cubicBezTo>
                    <a:pt x="24743" y="16597"/>
                    <a:pt x="25229" y="14651"/>
                    <a:pt x="25229" y="12615"/>
                  </a:cubicBezTo>
                  <a:cubicBezTo>
                    <a:pt x="25229" y="10609"/>
                    <a:pt x="24773" y="8724"/>
                    <a:pt x="23953" y="7022"/>
                  </a:cubicBezTo>
                  <a:cubicBezTo>
                    <a:pt x="21886" y="2858"/>
                    <a:pt x="17600" y="1"/>
                    <a:pt x="1261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28" name="Google Shape;228;p15"/>
          <p:cNvSpPr txBox="1"/>
          <p:nvPr>
            <p:ph type="title"/>
          </p:nvPr>
        </p:nvSpPr>
        <p:spPr>
          <a:xfrm flipH="1">
            <a:off x="4501966" y="2292238"/>
            <a:ext cx="3928800" cy="841800"/>
          </a:xfrm>
          <a:prstGeom prst="rect">
            <a:avLst/>
          </a:prstGeom>
        </p:spPr>
        <p:txBody>
          <a:bodyPr anchorCtr="0" anchor="ctr" bIns="91425" lIns="91425" spcFirstLastPara="1" rIns="91425" wrap="square" tIns="91425">
            <a:noAutofit/>
          </a:bodyPr>
          <a:lstStyle>
            <a:lvl1pPr lvl="0" rtl="0" algn="r">
              <a:spcBef>
                <a:spcPts val="0"/>
              </a:spcBef>
              <a:spcAft>
                <a:spcPts val="0"/>
              </a:spcAft>
              <a:buSzPts val="3600"/>
              <a:buNone/>
              <a:defRPr sz="52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229" name="Google Shape;229;p15"/>
          <p:cNvSpPr txBox="1"/>
          <p:nvPr>
            <p:ph idx="1" type="subTitle"/>
          </p:nvPr>
        </p:nvSpPr>
        <p:spPr>
          <a:xfrm flipH="1">
            <a:off x="5746375" y="3233938"/>
            <a:ext cx="2684400" cy="841800"/>
          </a:xfrm>
          <a:prstGeom prst="rect">
            <a:avLst/>
          </a:prstGeom>
        </p:spPr>
        <p:txBody>
          <a:bodyPr anchorCtr="0" anchor="t" bIns="91425" lIns="91425" spcFirstLastPara="1" rIns="91425" wrap="square" tIns="91425">
            <a:noAutofit/>
          </a:bodyPr>
          <a:lstStyle>
            <a:lvl1pPr lvl="0" rtl="0" algn="r">
              <a:spcBef>
                <a:spcPts val="0"/>
              </a:spcBef>
              <a:spcAft>
                <a:spcPts val="0"/>
              </a:spcAft>
              <a:buSzPts val="1800"/>
              <a:buNone/>
              <a:defRPr sz="1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230" name="Google Shape;230;p15"/>
          <p:cNvSpPr txBox="1"/>
          <p:nvPr>
            <p:ph hasCustomPrompt="1" idx="2" type="title"/>
          </p:nvPr>
        </p:nvSpPr>
        <p:spPr>
          <a:xfrm flipH="1">
            <a:off x="5700891" y="1212063"/>
            <a:ext cx="2684400" cy="1052400"/>
          </a:xfrm>
          <a:prstGeom prst="rect">
            <a:avLst/>
          </a:prstGeom>
        </p:spPr>
        <p:txBody>
          <a:bodyPr anchorCtr="0" anchor="ctr" bIns="91425" lIns="91425" spcFirstLastPara="1" rIns="91425" wrap="square" tIns="91425">
            <a:noAutofit/>
          </a:bodyPr>
          <a:lstStyle>
            <a:lvl1pPr lvl="0" rtl="0" algn="r">
              <a:spcBef>
                <a:spcPts val="0"/>
              </a:spcBef>
              <a:spcAft>
                <a:spcPts val="0"/>
              </a:spcAft>
              <a:buSzPts val="8900"/>
              <a:buNone/>
              <a:defRPr sz="8900">
                <a:solidFill>
                  <a:schemeClr val="lt2"/>
                </a:solidFill>
              </a:defRPr>
            </a:lvl1pPr>
            <a:lvl2pPr lvl="1" rtl="0" algn="ctr">
              <a:spcBef>
                <a:spcPts val="0"/>
              </a:spcBef>
              <a:spcAft>
                <a:spcPts val="0"/>
              </a:spcAft>
              <a:buSzPts val="8900"/>
              <a:buNone/>
              <a:defRPr sz="8900"/>
            </a:lvl2pPr>
            <a:lvl3pPr lvl="2" rtl="0" algn="ctr">
              <a:spcBef>
                <a:spcPts val="0"/>
              </a:spcBef>
              <a:spcAft>
                <a:spcPts val="0"/>
              </a:spcAft>
              <a:buSzPts val="8900"/>
              <a:buNone/>
              <a:defRPr sz="8900"/>
            </a:lvl3pPr>
            <a:lvl4pPr lvl="3" rtl="0" algn="ctr">
              <a:spcBef>
                <a:spcPts val="0"/>
              </a:spcBef>
              <a:spcAft>
                <a:spcPts val="0"/>
              </a:spcAft>
              <a:buSzPts val="8900"/>
              <a:buNone/>
              <a:defRPr sz="8900"/>
            </a:lvl4pPr>
            <a:lvl5pPr lvl="4" rtl="0" algn="ctr">
              <a:spcBef>
                <a:spcPts val="0"/>
              </a:spcBef>
              <a:spcAft>
                <a:spcPts val="0"/>
              </a:spcAft>
              <a:buSzPts val="8900"/>
              <a:buNone/>
              <a:defRPr sz="8900"/>
            </a:lvl5pPr>
            <a:lvl6pPr lvl="5" rtl="0" algn="ctr">
              <a:spcBef>
                <a:spcPts val="0"/>
              </a:spcBef>
              <a:spcAft>
                <a:spcPts val="0"/>
              </a:spcAft>
              <a:buSzPts val="8900"/>
              <a:buNone/>
              <a:defRPr sz="8900"/>
            </a:lvl6pPr>
            <a:lvl7pPr lvl="6" rtl="0" algn="ctr">
              <a:spcBef>
                <a:spcPts val="0"/>
              </a:spcBef>
              <a:spcAft>
                <a:spcPts val="0"/>
              </a:spcAft>
              <a:buSzPts val="8900"/>
              <a:buNone/>
              <a:defRPr sz="8900"/>
            </a:lvl7pPr>
            <a:lvl8pPr lvl="7" rtl="0" algn="ctr">
              <a:spcBef>
                <a:spcPts val="0"/>
              </a:spcBef>
              <a:spcAft>
                <a:spcPts val="0"/>
              </a:spcAft>
              <a:buSzPts val="8900"/>
              <a:buNone/>
              <a:defRPr sz="8900"/>
            </a:lvl8pPr>
            <a:lvl9pPr lvl="8" rtl="0" algn="ctr">
              <a:spcBef>
                <a:spcPts val="0"/>
              </a:spcBef>
              <a:spcAft>
                <a:spcPts val="0"/>
              </a:spcAft>
              <a:buSzPts val="8900"/>
              <a:buNone/>
              <a:defRPr sz="8900"/>
            </a:lvl9pPr>
          </a:lstStyle>
          <a:p>
            <a:r>
              <a:t>xx%</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2">
  <p:cSld name="CUSTOM_7">
    <p:spTree>
      <p:nvGrpSpPr>
        <p:cNvPr id="231" name="Shape 231"/>
        <p:cNvGrpSpPr/>
        <p:nvPr/>
      </p:nvGrpSpPr>
      <p:grpSpPr>
        <a:xfrm>
          <a:off x="0" y="0"/>
          <a:ext cx="0" cy="0"/>
          <a:chOff x="0" y="0"/>
          <a:chExt cx="0" cy="0"/>
        </a:xfrm>
      </p:grpSpPr>
      <p:grpSp>
        <p:nvGrpSpPr>
          <p:cNvPr id="232" name="Google Shape;232;p16"/>
          <p:cNvGrpSpPr/>
          <p:nvPr/>
        </p:nvGrpSpPr>
        <p:grpSpPr>
          <a:xfrm>
            <a:off x="5400975" y="1988300"/>
            <a:ext cx="3840500" cy="1975750"/>
            <a:chOff x="3800500" y="1715350"/>
            <a:chExt cx="3840500" cy="1975750"/>
          </a:xfrm>
        </p:grpSpPr>
        <p:sp>
          <p:nvSpPr>
            <p:cNvPr id="233" name="Google Shape;233;p16"/>
            <p:cNvSpPr/>
            <p:nvPr/>
          </p:nvSpPr>
          <p:spPr>
            <a:xfrm>
              <a:off x="3800500" y="1715350"/>
              <a:ext cx="3840500" cy="1975750"/>
            </a:xfrm>
            <a:custGeom>
              <a:rect b="b" l="l" r="r" t="t"/>
              <a:pathLst>
                <a:path extrusionOk="0" h="79030" w="153620">
                  <a:moveTo>
                    <a:pt x="151827" y="1"/>
                  </a:moveTo>
                  <a:cubicBezTo>
                    <a:pt x="151827" y="1"/>
                    <a:pt x="139942" y="7843"/>
                    <a:pt x="136386" y="9880"/>
                  </a:cubicBezTo>
                  <a:cubicBezTo>
                    <a:pt x="132829" y="11886"/>
                    <a:pt x="124744" y="11642"/>
                    <a:pt x="124744" y="11642"/>
                  </a:cubicBezTo>
                  <a:lnTo>
                    <a:pt x="120945" y="11642"/>
                  </a:lnTo>
                  <a:lnTo>
                    <a:pt x="116872" y="8846"/>
                  </a:lnTo>
                  <a:lnTo>
                    <a:pt x="109029" y="14165"/>
                  </a:lnTo>
                  <a:lnTo>
                    <a:pt x="98634" y="21764"/>
                  </a:lnTo>
                  <a:lnTo>
                    <a:pt x="87996" y="13679"/>
                  </a:lnTo>
                  <a:lnTo>
                    <a:pt x="86233" y="10639"/>
                  </a:lnTo>
                  <a:lnTo>
                    <a:pt x="82190" y="11399"/>
                  </a:lnTo>
                  <a:lnTo>
                    <a:pt x="61399" y="23284"/>
                  </a:lnTo>
                  <a:lnTo>
                    <a:pt x="58117" y="25837"/>
                  </a:lnTo>
                  <a:lnTo>
                    <a:pt x="52281" y="25837"/>
                  </a:lnTo>
                  <a:lnTo>
                    <a:pt x="45442" y="24317"/>
                  </a:lnTo>
                  <a:lnTo>
                    <a:pt x="25198" y="38755"/>
                  </a:lnTo>
                  <a:lnTo>
                    <a:pt x="0" y="54196"/>
                  </a:lnTo>
                  <a:lnTo>
                    <a:pt x="0" y="79029"/>
                  </a:lnTo>
                  <a:lnTo>
                    <a:pt x="153620" y="79029"/>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6"/>
            <p:cNvSpPr/>
            <p:nvPr/>
          </p:nvSpPr>
          <p:spPr>
            <a:xfrm>
              <a:off x="5475300" y="2057300"/>
              <a:ext cx="791075" cy="1107950"/>
            </a:xfrm>
            <a:custGeom>
              <a:rect b="b" l="l" r="r" t="t"/>
              <a:pathLst>
                <a:path extrusionOk="0" h="44318" w="31643">
                  <a:moveTo>
                    <a:pt x="21004" y="1"/>
                  </a:moveTo>
                  <a:cubicBezTo>
                    <a:pt x="21703" y="5107"/>
                    <a:pt x="18116" y="11582"/>
                    <a:pt x="18116" y="11582"/>
                  </a:cubicBezTo>
                  <a:lnTo>
                    <a:pt x="12979" y="15563"/>
                  </a:lnTo>
                  <a:lnTo>
                    <a:pt x="8785" y="22980"/>
                  </a:lnTo>
                  <a:lnTo>
                    <a:pt x="8785" y="29059"/>
                  </a:lnTo>
                  <a:lnTo>
                    <a:pt x="3465" y="38178"/>
                  </a:lnTo>
                  <a:lnTo>
                    <a:pt x="0" y="44318"/>
                  </a:lnTo>
                  <a:lnTo>
                    <a:pt x="12979" y="31521"/>
                  </a:lnTo>
                  <a:lnTo>
                    <a:pt x="21095" y="19241"/>
                  </a:lnTo>
                  <a:lnTo>
                    <a:pt x="31642" y="8086"/>
                  </a:lnTo>
                  <a:lnTo>
                    <a:pt x="21004"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5" name="Google Shape;235;p16"/>
          <p:cNvGrpSpPr/>
          <p:nvPr/>
        </p:nvGrpSpPr>
        <p:grpSpPr>
          <a:xfrm flipH="1">
            <a:off x="2583344" y="3023547"/>
            <a:ext cx="6560656" cy="1840146"/>
            <a:chOff x="-71925" y="1886325"/>
            <a:chExt cx="6522175" cy="2291875"/>
          </a:xfrm>
        </p:grpSpPr>
        <p:sp>
          <p:nvSpPr>
            <p:cNvPr id="236" name="Google Shape;236;p16"/>
            <p:cNvSpPr/>
            <p:nvPr/>
          </p:nvSpPr>
          <p:spPr>
            <a:xfrm>
              <a:off x="-71925" y="1886325"/>
              <a:ext cx="6522175" cy="2291875"/>
            </a:xfrm>
            <a:custGeom>
              <a:rect b="b" l="l" r="r" t="t"/>
              <a:pathLst>
                <a:path extrusionOk="0" h="91675" w="260887">
                  <a:moveTo>
                    <a:pt x="77996" y="2007"/>
                  </a:moveTo>
                  <a:lnTo>
                    <a:pt x="84075" y="2007"/>
                  </a:lnTo>
                  <a:lnTo>
                    <a:pt x="99030" y="1"/>
                  </a:lnTo>
                  <a:lnTo>
                    <a:pt x="105626" y="2007"/>
                  </a:lnTo>
                  <a:lnTo>
                    <a:pt x="130368" y="20761"/>
                  </a:lnTo>
                  <a:lnTo>
                    <a:pt x="142921" y="26080"/>
                  </a:lnTo>
                  <a:lnTo>
                    <a:pt x="179244" y="47874"/>
                  </a:lnTo>
                  <a:lnTo>
                    <a:pt x="222892" y="58968"/>
                  </a:lnTo>
                  <a:lnTo>
                    <a:pt x="260887" y="69151"/>
                  </a:lnTo>
                  <a:lnTo>
                    <a:pt x="260887" y="91674"/>
                  </a:lnTo>
                  <a:lnTo>
                    <a:pt x="1" y="91674"/>
                  </a:lnTo>
                  <a:lnTo>
                    <a:pt x="1" y="33679"/>
                  </a:lnTo>
                  <a:cubicBezTo>
                    <a:pt x="1" y="33679"/>
                    <a:pt x="18481" y="23284"/>
                    <a:pt x="24560" y="22281"/>
                  </a:cubicBezTo>
                  <a:cubicBezTo>
                    <a:pt x="30639" y="21278"/>
                    <a:pt x="48877" y="17205"/>
                    <a:pt x="48877" y="17205"/>
                  </a:cubicBezTo>
                  <a:lnTo>
                    <a:pt x="72190" y="7326"/>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6"/>
            <p:cNvSpPr/>
            <p:nvPr/>
          </p:nvSpPr>
          <p:spPr>
            <a:xfrm>
              <a:off x="2875700" y="2169025"/>
              <a:ext cx="2770600" cy="1230275"/>
            </a:xfrm>
            <a:custGeom>
              <a:rect b="b" l="l" r="r" t="t"/>
              <a:pathLst>
                <a:path extrusionOk="0" h="49211" w="110824">
                  <a:moveTo>
                    <a:pt x="0" y="0"/>
                  </a:moveTo>
                  <a:lnTo>
                    <a:pt x="9940" y="13496"/>
                  </a:lnTo>
                  <a:lnTo>
                    <a:pt x="36962" y="30213"/>
                  </a:lnTo>
                  <a:cubicBezTo>
                    <a:pt x="36962" y="30213"/>
                    <a:pt x="51856" y="42797"/>
                    <a:pt x="52342" y="43466"/>
                  </a:cubicBezTo>
                  <a:cubicBezTo>
                    <a:pt x="52798" y="44165"/>
                    <a:pt x="110823" y="49211"/>
                    <a:pt x="110823" y="49211"/>
                  </a:cubicBezTo>
                  <a:lnTo>
                    <a:pt x="104987" y="47660"/>
                  </a:lnTo>
                  <a:lnTo>
                    <a:pt x="61339" y="36566"/>
                  </a:lnTo>
                  <a:lnTo>
                    <a:pt x="25016" y="14772"/>
                  </a:lnTo>
                  <a:lnTo>
                    <a:pt x="12463" y="9453"/>
                  </a:lnTo>
                  <a:lnTo>
                    <a:pt x="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8" name="Google Shape;238;p16"/>
          <p:cNvGrpSpPr/>
          <p:nvPr/>
        </p:nvGrpSpPr>
        <p:grpSpPr>
          <a:xfrm>
            <a:off x="4110909" y="2366967"/>
            <a:ext cx="2825890" cy="2094779"/>
            <a:chOff x="3749825" y="1940725"/>
            <a:chExt cx="777775" cy="576550"/>
          </a:xfrm>
        </p:grpSpPr>
        <p:sp>
          <p:nvSpPr>
            <p:cNvPr id="239" name="Google Shape;239;p16"/>
            <p:cNvSpPr/>
            <p:nvPr/>
          </p:nvSpPr>
          <p:spPr>
            <a:xfrm>
              <a:off x="4089750" y="2249550"/>
              <a:ext cx="437850" cy="267725"/>
            </a:xfrm>
            <a:custGeom>
              <a:rect b="b" l="l" r="r" t="t"/>
              <a:pathLst>
                <a:path extrusionOk="0" h="10709" w="17514">
                  <a:moveTo>
                    <a:pt x="8519" y="1"/>
                  </a:moveTo>
                  <a:cubicBezTo>
                    <a:pt x="8511" y="1"/>
                    <a:pt x="8507" y="1"/>
                    <a:pt x="8507" y="1"/>
                  </a:cubicBezTo>
                  <a:cubicBezTo>
                    <a:pt x="1" y="234"/>
                    <a:pt x="201" y="10708"/>
                    <a:pt x="201" y="10708"/>
                  </a:cubicBezTo>
                  <a:lnTo>
                    <a:pt x="17046" y="10708"/>
                  </a:lnTo>
                  <a:cubicBezTo>
                    <a:pt x="17046" y="10708"/>
                    <a:pt x="17513" y="3737"/>
                    <a:pt x="14778" y="1869"/>
                  </a:cubicBezTo>
                  <a:cubicBezTo>
                    <a:pt x="12135" y="32"/>
                    <a:pt x="8746" y="1"/>
                    <a:pt x="8519"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6"/>
            <p:cNvSpPr/>
            <p:nvPr/>
          </p:nvSpPr>
          <p:spPr>
            <a:xfrm>
              <a:off x="3847075" y="2021050"/>
              <a:ext cx="428675" cy="326875"/>
            </a:xfrm>
            <a:custGeom>
              <a:rect b="b" l="l" r="r" t="t"/>
              <a:pathLst>
                <a:path extrusionOk="0" h="13075" w="17147">
                  <a:moveTo>
                    <a:pt x="1" y="1"/>
                  </a:moveTo>
                  <a:lnTo>
                    <a:pt x="101" y="568"/>
                  </a:lnTo>
                  <a:cubicBezTo>
                    <a:pt x="101" y="568"/>
                    <a:pt x="4504" y="4337"/>
                    <a:pt x="5171" y="4471"/>
                  </a:cubicBezTo>
                  <a:cubicBezTo>
                    <a:pt x="5243" y="4489"/>
                    <a:pt x="5348" y="4496"/>
                    <a:pt x="5479" y="4496"/>
                  </a:cubicBezTo>
                  <a:cubicBezTo>
                    <a:pt x="6157" y="4496"/>
                    <a:pt x="7532" y="4295"/>
                    <a:pt x="8624" y="4295"/>
                  </a:cubicBezTo>
                  <a:cubicBezTo>
                    <a:pt x="9283" y="4295"/>
                    <a:pt x="9839" y="4369"/>
                    <a:pt x="10075" y="4604"/>
                  </a:cubicBezTo>
                  <a:cubicBezTo>
                    <a:pt x="10775" y="5305"/>
                    <a:pt x="13877" y="11042"/>
                    <a:pt x="14344" y="12410"/>
                  </a:cubicBezTo>
                  <a:cubicBezTo>
                    <a:pt x="14529" y="12915"/>
                    <a:pt x="14960" y="13074"/>
                    <a:pt x="15429" y="13074"/>
                  </a:cubicBezTo>
                  <a:cubicBezTo>
                    <a:pt x="16231" y="13074"/>
                    <a:pt x="17146" y="12610"/>
                    <a:pt x="17146" y="12610"/>
                  </a:cubicBezTo>
                  <a:cubicBezTo>
                    <a:pt x="17146" y="12610"/>
                    <a:pt x="14912" y="10875"/>
                    <a:pt x="13277" y="8607"/>
                  </a:cubicBezTo>
                  <a:cubicBezTo>
                    <a:pt x="12610" y="7673"/>
                    <a:pt x="10942" y="5538"/>
                    <a:pt x="10642" y="4571"/>
                  </a:cubicBezTo>
                  <a:cubicBezTo>
                    <a:pt x="10308" y="3503"/>
                    <a:pt x="6472" y="4004"/>
                    <a:pt x="4938" y="3370"/>
                  </a:cubicBezTo>
                  <a:cubicBezTo>
                    <a:pt x="3403" y="2769"/>
                    <a:pt x="1" y="1"/>
                    <a:pt x="1"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6"/>
            <p:cNvSpPr/>
            <p:nvPr/>
          </p:nvSpPr>
          <p:spPr>
            <a:xfrm>
              <a:off x="4127275" y="1966025"/>
              <a:ext cx="97600" cy="321075"/>
            </a:xfrm>
            <a:custGeom>
              <a:rect b="b" l="l" r="r" t="t"/>
              <a:pathLst>
                <a:path extrusionOk="0" h="12843" w="3904">
                  <a:moveTo>
                    <a:pt x="1335" y="0"/>
                  </a:moveTo>
                  <a:lnTo>
                    <a:pt x="668" y="367"/>
                  </a:lnTo>
                  <a:cubicBezTo>
                    <a:pt x="1" y="734"/>
                    <a:pt x="2169" y="5237"/>
                    <a:pt x="2836" y="7405"/>
                  </a:cubicBezTo>
                  <a:cubicBezTo>
                    <a:pt x="3470" y="9574"/>
                    <a:pt x="2236" y="11942"/>
                    <a:pt x="2236" y="11942"/>
                  </a:cubicBezTo>
                  <a:lnTo>
                    <a:pt x="1969" y="12109"/>
                  </a:lnTo>
                  <a:lnTo>
                    <a:pt x="3070" y="12843"/>
                  </a:lnTo>
                  <a:lnTo>
                    <a:pt x="3904" y="8139"/>
                  </a:lnTo>
                  <a:cubicBezTo>
                    <a:pt x="3904" y="8139"/>
                    <a:pt x="2603" y="4870"/>
                    <a:pt x="1769" y="3269"/>
                  </a:cubicBezTo>
                  <a:cubicBezTo>
                    <a:pt x="968" y="1701"/>
                    <a:pt x="1335" y="0"/>
                    <a:pt x="1335"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6"/>
            <p:cNvSpPr/>
            <p:nvPr/>
          </p:nvSpPr>
          <p:spPr>
            <a:xfrm>
              <a:off x="4087250" y="2064425"/>
              <a:ext cx="20875" cy="63400"/>
            </a:xfrm>
            <a:custGeom>
              <a:rect b="b" l="l" r="r" t="t"/>
              <a:pathLst>
                <a:path extrusionOk="0" h="2536" w="835">
                  <a:moveTo>
                    <a:pt x="101" y="0"/>
                  </a:moveTo>
                  <a:cubicBezTo>
                    <a:pt x="1" y="0"/>
                    <a:pt x="301" y="2469"/>
                    <a:pt x="301" y="2469"/>
                  </a:cubicBezTo>
                  <a:lnTo>
                    <a:pt x="835" y="2535"/>
                  </a:lnTo>
                  <a:cubicBezTo>
                    <a:pt x="201" y="1768"/>
                    <a:pt x="468" y="0"/>
                    <a:pt x="468"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16"/>
            <p:cNvSpPr/>
            <p:nvPr/>
          </p:nvSpPr>
          <p:spPr>
            <a:xfrm>
              <a:off x="4204000" y="2078700"/>
              <a:ext cx="25875" cy="81700"/>
            </a:xfrm>
            <a:custGeom>
              <a:rect b="b" l="l" r="r" t="t"/>
              <a:pathLst>
                <a:path extrusionOk="0" h="3268" w="1035">
                  <a:moveTo>
                    <a:pt x="916" y="0"/>
                  </a:moveTo>
                  <a:cubicBezTo>
                    <a:pt x="887" y="0"/>
                    <a:pt x="857" y="7"/>
                    <a:pt x="835" y="30"/>
                  </a:cubicBezTo>
                  <a:cubicBezTo>
                    <a:pt x="768" y="63"/>
                    <a:pt x="67" y="2532"/>
                    <a:pt x="67" y="2532"/>
                  </a:cubicBezTo>
                  <a:lnTo>
                    <a:pt x="1" y="2532"/>
                  </a:lnTo>
                  <a:cubicBezTo>
                    <a:pt x="1" y="2532"/>
                    <a:pt x="348" y="3267"/>
                    <a:pt x="419" y="3267"/>
                  </a:cubicBezTo>
                  <a:cubicBezTo>
                    <a:pt x="439" y="3267"/>
                    <a:pt x="437" y="3210"/>
                    <a:pt x="401" y="3065"/>
                  </a:cubicBezTo>
                  <a:cubicBezTo>
                    <a:pt x="201" y="2398"/>
                    <a:pt x="1035" y="30"/>
                    <a:pt x="1035" y="30"/>
                  </a:cubicBezTo>
                  <a:cubicBezTo>
                    <a:pt x="1035" y="30"/>
                    <a:pt x="976" y="0"/>
                    <a:pt x="916"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16"/>
            <p:cNvSpPr/>
            <p:nvPr/>
          </p:nvSpPr>
          <p:spPr>
            <a:xfrm>
              <a:off x="3749825" y="1940725"/>
              <a:ext cx="481725" cy="186950"/>
            </a:xfrm>
            <a:custGeom>
              <a:rect b="b" l="l" r="r" t="t"/>
              <a:pathLst>
                <a:path extrusionOk="0" h="7478" w="19269">
                  <a:moveTo>
                    <a:pt x="16264" y="0"/>
                  </a:moveTo>
                  <a:cubicBezTo>
                    <a:pt x="15172" y="0"/>
                    <a:pt x="14229" y="716"/>
                    <a:pt x="14065" y="1679"/>
                  </a:cubicBezTo>
                  <a:cubicBezTo>
                    <a:pt x="13831" y="3014"/>
                    <a:pt x="11763" y="4214"/>
                    <a:pt x="10762" y="4281"/>
                  </a:cubicBezTo>
                  <a:cubicBezTo>
                    <a:pt x="10733" y="4283"/>
                    <a:pt x="10704" y="4284"/>
                    <a:pt x="10674" y="4284"/>
                  </a:cubicBezTo>
                  <a:cubicBezTo>
                    <a:pt x="9714" y="4284"/>
                    <a:pt x="8393" y="3266"/>
                    <a:pt x="6193" y="2813"/>
                  </a:cubicBezTo>
                  <a:cubicBezTo>
                    <a:pt x="5239" y="2614"/>
                    <a:pt x="4559" y="2494"/>
                    <a:pt x="4030" y="2494"/>
                  </a:cubicBezTo>
                  <a:cubicBezTo>
                    <a:pt x="3319" y="2494"/>
                    <a:pt x="2882" y="2711"/>
                    <a:pt x="2423" y="3247"/>
                  </a:cubicBezTo>
                  <a:cubicBezTo>
                    <a:pt x="2165" y="3525"/>
                    <a:pt x="1787" y="3603"/>
                    <a:pt x="1408" y="3603"/>
                  </a:cubicBezTo>
                  <a:cubicBezTo>
                    <a:pt x="930" y="3603"/>
                    <a:pt x="452" y="3479"/>
                    <a:pt x="218" y="3479"/>
                  </a:cubicBezTo>
                  <a:cubicBezTo>
                    <a:pt x="37" y="3479"/>
                    <a:pt x="1" y="3553"/>
                    <a:pt x="222" y="3814"/>
                  </a:cubicBezTo>
                  <a:cubicBezTo>
                    <a:pt x="222" y="3814"/>
                    <a:pt x="288" y="4648"/>
                    <a:pt x="1056" y="5415"/>
                  </a:cubicBezTo>
                  <a:cubicBezTo>
                    <a:pt x="1789" y="6183"/>
                    <a:pt x="2757" y="5749"/>
                    <a:pt x="3958" y="6549"/>
                  </a:cubicBezTo>
                  <a:cubicBezTo>
                    <a:pt x="4785" y="7124"/>
                    <a:pt x="5692" y="7477"/>
                    <a:pt x="6755" y="7477"/>
                  </a:cubicBezTo>
                  <a:cubicBezTo>
                    <a:pt x="7234" y="7477"/>
                    <a:pt x="7745" y="7405"/>
                    <a:pt x="8294" y="7250"/>
                  </a:cubicBezTo>
                  <a:cubicBezTo>
                    <a:pt x="9934" y="6745"/>
                    <a:pt x="12469" y="5435"/>
                    <a:pt x="13643" y="5435"/>
                  </a:cubicBezTo>
                  <a:cubicBezTo>
                    <a:pt x="13710" y="5435"/>
                    <a:pt x="13773" y="5440"/>
                    <a:pt x="13831" y="5449"/>
                  </a:cubicBezTo>
                  <a:cubicBezTo>
                    <a:pt x="14016" y="5478"/>
                    <a:pt x="14265" y="5492"/>
                    <a:pt x="14551" y="5492"/>
                  </a:cubicBezTo>
                  <a:cubicBezTo>
                    <a:pt x="15872" y="5492"/>
                    <a:pt x="17988" y="5199"/>
                    <a:pt x="18234" y="4815"/>
                  </a:cubicBezTo>
                  <a:cubicBezTo>
                    <a:pt x="18535" y="4348"/>
                    <a:pt x="19269" y="1379"/>
                    <a:pt x="17667" y="412"/>
                  </a:cubicBezTo>
                  <a:cubicBezTo>
                    <a:pt x="17204" y="126"/>
                    <a:pt x="16721" y="0"/>
                    <a:pt x="16264"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6"/>
            <p:cNvSpPr/>
            <p:nvPr/>
          </p:nvSpPr>
          <p:spPr>
            <a:xfrm>
              <a:off x="4021375" y="2019500"/>
              <a:ext cx="252700" cy="102075"/>
            </a:xfrm>
            <a:custGeom>
              <a:rect b="b" l="l" r="r" t="t"/>
              <a:pathLst>
                <a:path extrusionOk="0" h="4083" w="10108">
                  <a:moveTo>
                    <a:pt x="5661" y="1"/>
                  </a:moveTo>
                  <a:cubicBezTo>
                    <a:pt x="2715" y="1"/>
                    <a:pt x="1" y="2531"/>
                    <a:pt x="1" y="2531"/>
                  </a:cubicBezTo>
                  <a:lnTo>
                    <a:pt x="34" y="2698"/>
                  </a:lnTo>
                  <a:cubicBezTo>
                    <a:pt x="34" y="2698"/>
                    <a:pt x="557" y="2653"/>
                    <a:pt x="1200" y="2653"/>
                  </a:cubicBezTo>
                  <a:cubicBezTo>
                    <a:pt x="2025" y="2653"/>
                    <a:pt x="3046" y="2727"/>
                    <a:pt x="3403" y="3065"/>
                  </a:cubicBezTo>
                  <a:cubicBezTo>
                    <a:pt x="3883" y="3545"/>
                    <a:pt x="4517" y="4083"/>
                    <a:pt x="4926" y="4083"/>
                  </a:cubicBezTo>
                  <a:cubicBezTo>
                    <a:pt x="5057" y="4083"/>
                    <a:pt x="5165" y="4028"/>
                    <a:pt x="5238" y="3899"/>
                  </a:cubicBezTo>
                  <a:cubicBezTo>
                    <a:pt x="5504" y="3365"/>
                    <a:pt x="5071" y="2931"/>
                    <a:pt x="5838" y="2831"/>
                  </a:cubicBezTo>
                  <a:cubicBezTo>
                    <a:pt x="5980" y="2819"/>
                    <a:pt x="6194" y="2816"/>
                    <a:pt x="6451" y="2816"/>
                  </a:cubicBezTo>
                  <a:cubicBezTo>
                    <a:pt x="6732" y="2816"/>
                    <a:pt x="7063" y="2820"/>
                    <a:pt x="7404" y="2820"/>
                  </a:cubicBezTo>
                  <a:cubicBezTo>
                    <a:pt x="8441" y="2820"/>
                    <a:pt x="9572" y="2784"/>
                    <a:pt x="9674" y="2498"/>
                  </a:cubicBezTo>
                  <a:cubicBezTo>
                    <a:pt x="9808" y="1997"/>
                    <a:pt x="10108" y="963"/>
                    <a:pt x="6772" y="129"/>
                  </a:cubicBezTo>
                  <a:cubicBezTo>
                    <a:pt x="6401" y="40"/>
                    <a:pt x="6030" y="1"/>
                    <a:pt x="566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46" name="Google Shape;246;p16"/>
          <p:cNvSpPr/>
          <p:nvPr/>
        </p:nvSpPr>
        <p:spPr>
          <a:xfrm flipH="1">
            <a:off x="0" y="4225630"/>
            <a:ext cx="9140092" cy="934888"/>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rgbClr val="5B48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6"/>
          <p:cNvSpPr/>
          <p:nvPr/>
        </p:nvSpPr>
        <p:spPr>
          <a:xfrm>
            <a:off x="0" y="4091075"/>
            <a:ext cx="6779791" cy="1052437"/>
          </a:xfrm>
          <a:custGeom>
            <a:rect b="b" l="l" r="r" t="t"/>
            <a:pathLst>
              <a:path extrusionOk="0" h="36160" w="154578">
                <a:moveTo>
                  <a:pt x="0" y="36160"/>
                </a:moveTo>
                <a:lnTo>
                  <a:pt x="154577" y="36160"/>
                </a:lnTo>
                <a:cubicBezTo>
                  <a:pt x="154577" y="36160"/>
                  <a:pt x="115616" y="25285"/>
                  <a:pt x="62912" y="16546"/>
                </a:cubicBezTo>
                <a:cubicBezTo>
                  <a:pt x="62378" y="12576"/>
                  <a:pt x="61110" y="4604"/>
                  <a:pt x="60543" y="4704"/>
                </a:cubicBezTo>
                <a:cubicBezTo>
                  <a:pt x="59943" y="4770"/>
                  <a:pt x="58475" y="12176"/>
                  <a:pt x="57808" y="15712"/>
                </a:cubicBezTo>
                <a:cubicBezTo>
                  <a:pt x="57675" y="15678"/>
                  <a:pt x="57574" y="15678"/>
                  <a:pt x="57441" y="15645"/>
                </a:cubicBezTo>
                <a:cubicBezTo>
                  <a:pt x="57408" y="14010"/>
                  <a:pt x="57308" y="11842"/>
                  <a:pt x="56907" y="11609"/>
                </a:cubicBezTo>
                <a:cubicBezTo>
                  <a:pt x="56507" y="11342"/>
                  <a:pt x="55907" y="13543"/>
                  <a:pt x="55506" y="15345"/>
                </a:cubicBezTo>
                <a:cubicBezTo>
                  <a:pt x="54606" y="15211"/>
                  <a:pt x="53705" y="15044"/>
                  <a:pt x="52804" y="14911"/>
                </a:cubicBezTo>
                <a:cubicBezTo>
                  <a:pt x="52571" y="13410"/>
                  <a:pt x="52171" y="11342"/>
                  <a:pt x="51870" y="11242"/>
                </a:cubicBezTo>
                <a:cubicBezTo>
                  <a:pt x="51570" y="11175"/>
                  <a:pt x="51103" y="13076"/>
                  <a:pt x="50770" y="14611"/>
                </a:cubicBezTo>
                <a:cubicBezTo>
                  <a:pt x="48268" y="14211"/>
                  <a:pt x="45799" y="13844"/>
                  <a:pt x="43264" y="13477"/>
                </a:cubicBezTo>
                <a:cubicBezTo>
                  <a:pt x="44665" y="12810"/>
                  <a:pt x="45633" y="11942"/>
                  <a:pt x="44165" y="10942"/>
                </a:cubicBezTo>
                <a:cubicBezTo>
                  <a:pt x="41096" y="8773"/>
                  <a:pt x="46400" y="8440"/>
                  <a:pt x="42764" y="5805"/>
                </a:cubicBezTo>
                <a:cubicBezTo>
                  <a:pt x="39128" y="3169"/>
                  <a:pt x="32657" y="3003"/>
                  <a:pt x="31756" y="4504"/>
                </a:cubicBezTo>
                <a:cubicBezTo>
                  <a:pt x="30855" y="5971"/>
                  <a:pt x="32990" y="7973"/>
                  <a:pt x="31756" y="7806"/>
                </a:cubicBezTo>
                <a:cubicBezTo>
                  <a:pt x="30522" y="7639"/>
                  <a:pt x="27153" y="6472"/>
                  <a:pt x="27686" y="7973"/>
                </a:cubicBezTo>
                <a:cubicBezTo>
                  <a:pt x="28120" y="9140"/>
                  <a:pt x="25952" y="9074"/>
                  <a:pt x="25318" y="9074"/>
                </a:cubicBezTo>
                <a:cubicBezTo>
                  <a:pt x="23950" y="9074"/>
                  <a:pt x="20515" y="7906"/>
                  <a:pt x="22850" y="6705"/>
                </a:cubicBezTo>
                <a:cubicBezTo>
                  <a:pt x="23183" y="6538"/>
                  <a:pt x="23617" y="6472"/>
                  <a:pt x="23950" y="6238"/>
                </a:cubicBezTo>
                <a:cubicBezTo>
                  <a:pt x="26319" y="4537"/>
                  <a:pt x="22683" y="2435"/>
                  <a:pt x="20348" y="2169"/>
                </a:cubicBezTo>
                <a:cubicBezTo>
                  <a:pt x="18613" y="1968"/>
                  <a:pt x="15478" y="1868"/>
                  <a:pt x="14377" y="3570"/>
                </a:cubicBezTo>
                <a:cubicBezTo>
                  <a:pt x="12876" y="5805"/>
                  <a:pt x="18813" y="6472"/>
                  <a:pt x="12876" y="5805"/>
                </a:cubicBezTo>
                <a:cubicBezTo>
                  <a:pt x="12576" y="5771"/>
                  <a:pt x="12309" y="5771"/>
                  <a:pt x="12042" y="5738"/>
                </a:cubicBezTo>
                <a:cubicBezTo>
                  <a:pt x="11375" y="4737"/>
                  <a:pt x="11442" y="3736"/>
                  <a:pt x="11241" y="2402"/>
                </a:cubicBezTo>
                <a:cubicBezTo>
                  <a:pt x="11141" y="1501"/>
                  <a:pt x="10708" y="534"/>
                  <a:pt x="9840" y="301"/>
                </a:cubicBezTo>
                <a:cubicBezTo>
                  <a:pt x="8906" y="0"/>
                  <a:pt x="7906" y="768"/>
                  <a:pt x="7572" y="1668"/>
                </a:cubicBezTo>
                <a:cubicBezTo>
                  <a:pt x="7239" y="2602"/>
                  <a:pt x="7372" y="3603"/>
                  <a:pt x="7505" y="4570"/>
                </a:cubicBezTo>
                <a:cubicBezTo>
                  <a:pt x="7439" y="3670"/>
                  <a:pt x="6171" y="3203"/>
                  <a:pt x="5371" y="3603"/>
                </a:cubicBezTo>
                <a:cubicBezTo>
                  <a:pt x="4970" y="3803"/>
                  <a:pt x="4670" y="4103"/>
                  <a:pt x="4437" y="4437"/>
                </a:cubicBezTo>
                <a:cubicBezTo>
                  <a:pt x="3803" y="3570"/>
                  <a:pt x="2235" y="3203"/>
                  <a:pt x="1301" y="3069"/>
                </a:cubicBezTo>
                <a:cubicBezTo>
                  <a:pt x="934" y="3003"/>
                  <a:pt x="467" y="3036"/>
                  <a:pt x="0" y="3103"/>
                </a:cubicBezTo>
                <a:lnTo>
                  <a:pt x="0" y="3616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6"/>
          <p:cNvSpPr/>
          <p:nvPr/>
        </p:nvSpPr>
        <p:spPr>
          <a:xfrm>
            <a:off x="5910738" y="-547300"/>
            <a:ext cx="1759434" cy="1759372"/>
          </a:xfrm>
          <a:custGeom>
            <a:rect b="b" l="l" r="r" t="t"/>
            <a:pathLst>
              <a:path extrusionOk="0" h="28177" w="28178">
                <a:moveTo>
                  <a:pt x="14074" y="0"/>
                </a:moveTo>
                <a:cubicBezTo>
                  <a:pt x="6293" y="0"/>
                  <a:pt x="1" y="6292"/>
                  <a:pt x="1" y="14073"/>
                </a:cubicBezTo>
                <a:cubicBezTo>
                  <a:pt x="1" y="21885"/>
                  <a:pt x="6293" y="28177"/>
                  <a:pt x="14074" y="28177"/>
                </a:cubicBezTo>
                <a:cubicBezTo>
                  <a:pt x="21856" y="28177"/>
                  <a:pt x="28178" y="21885"/>
                  <a:pt x="28178" y="14073"/>
                </a:cubicBezTo>
                <a:cubicBezTo>
                  <a:pt x="28178" y="6292"/>
                  <a:pt x="21856" y="0"/>
                  <a:pt x="14074"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16"/>
          <p:cNvSpPr txBox="1"/>
          <p:nvPr>
            <p:ph type="title"/>
          </p:nvPr>
        </p:nvSpPr>
        <p:spPr>
          <a:xfrm>
            <a:off x="713225" y="2292238"/>
            <a:ext cx="3928800" cy="841800"/>
          </a:xfrm>
          <a:prstGeom prst="rect">
            <a:avLst/>
          </a:prstGeom>
        </p:spPr>
        <p:txBody>
          <a:bodyPr anchorCtr="0" anchor="ctr" bIns="91425" lIns="91425" spcFirstLastPara="1" rIns="91425" wrap="square" tIns="91425">
            <a:noAutofit/>
          </a:bodyPr>
          <a:lstStyle>
            <a:lvl1pPr lvl="0" rtl="0">
              <a:spcBef>
                <a:spcPts val="0"/>
              </a:spcBef>
              <a:spcAft>
                <a:spcPts val="0"/>
              </a:spcAft>
              <a:buSzPts val="3600"/>
              <a:buNone/>
              <a:defRPr sz="52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250" name="Google Shape;250;p16"/>
          <p:cNvSpPr txBox="1"/>
          <p:nvPr>
            <p:ph idx="1" type="subTitle"/>
          </p:nvPr>
        </p:nvSpPr>
        <p:spPr>
          <a:xfrm>
            <a:off x="713216" y="3233938"/>
            <a:ext cx="2684400" cy="841800"/>
          </a:xfrm>
          <a:prstGeom prst="rect">
            <a:avLst/>
          </a:prstGeom>
        </p:spPr>
        <p:txBody>
          <a:bodyPr anchorCtr="0" anchor="t" bIns="91425" lIns="91425" spcFirstLastPara="1" rIns="91425" wrap="square" tIns="91425">
            <a:noAutofit/>
          </a:bodyPr>
          <a:lstStyle>
            <a:lvl1pPr lvl="0" rtl="0">
              <a:spcBef>
                <a:spcPts val="0"/>
              </a:spcBef>
              <a:spcAft>
                <a:spcPts val="0"/>
              </a:spcAft>
              <a:buSzPts val="1800"/>
              <a:buNone/>
              <a:defRPr sz="1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251" name="Google Shape;251;p16"/>
          <p:cNvSpPr txBox="1"/>
          <p:nvPr>
            <p:ph hasCustomPrompt="1" idx="2" type="title"/>
          </p:nvPr>
        </p:nvSpPr>
        <p:spPr>
          <a:xfrm>
            <a:off x="758700" y="1212063"/>
            <a:ext cx="2684400" cy="1052400"/>
          </a:xfrm>
          <a:prstGeom prst="rect">
            <a:avLst/>
          </a:prstGeom>
        </p:spPr>
        <p:txBody>
          <a:bodyPr anchorCtr="0" anchor="ctr" bIns="91425" lIns="91425" spcFirstLastPara="1" rIns="91425" wrap="square" tIns="91425">
            <a:noAutofit/>
          </a:bodyPr>
          <a:lstStyle>
            <a:lvl1pPr lvl="0" rtl="0">
              <a:spcBef>
                <a:spcPts val="0"/>
              </a:spcBef>
              <a:spcAft>
                <a:spcPts val="0"/>
              </a:spcAft>
              <a:buSzPts val="8900"/>
              <a:buNone/>
              <a:defRPr sz="8900">
                <a:solidFill>
                  <a:schemeClr val="lt2"/>
                </a:solidFill>
              </a:defRPr>
            </a:lvl1pPr>
            <a:lvl2pPr lvl="1" rtl="0" algn="ctr">
              <a:spcBef>
                <a:spcPts val="0"/>
              </a:spcBef>
              <a:spcAft>
                <a:spcPts val="0"/>
              </a:spcAft>
              <a:buSzPts val="8900"/>
              <a:buNone/>
              <a:defRPr sz="8900"/>
            </a:lvl2pPr>
            <a:lvl3pPr lvl="2" rtl="0" algn="ctr">
              <a:spcBef>
                <a:spcPts val="0"/>
              </a:spcBef>
              <a:spcAft>
                <a:spcPts val="0"/>
              </a:spcAft>
              <a:buSzPts val="8900"/>
              <a:buNone/>
              <a:defRPr sz="8900"/>
            </a:lvl3pPr>
            <a:lvl4pPr lvl="3" rtl="0" algn="ctr">
              <a:spcBef>
                <a:spcPts val="0"/>
              </a:spcBef>
              <a:spcAft>
                <a:spcPts val="0"/>
              </a:spcAft>
              <a:buSzPts val="8900"/>
              <a:buNone/>
              <a:defRPr sz="8900"/>
            </a:lvl4pPr>
            <a:lvl5pPr lvl="4" rtl="0" algn="ctr">
              <a:spcBef>
                <a:spcPts val="0"/>
              </a:spcBef>
              <a:spcAft>
                <a:spcPts val="0"/>
              </a:spcAft>
              <a:buSzPts val="8900"/>
              <a:buNone/>
              <a:defRPr sz="8900"/>
            </a:lvl5pPr>
            <a:lvl6pPr lvl="5" rtl="0" algn="ctr">
              <a:spcBef>
                <a:spcPts val="0"/>
              </a:spcBef>
              <a:spcAft>
                <a:spcPts val="0"/>
              </a:spcAft>
              <a:buSzPts val="8900"/>
              <a:buNone/>
              <a:defRPr sz="8900"/>
            </a:lvl6pPr>
            <a:lvl7pPr lvl="6" rtl="0" algn="ctr">
              <a:spcBef>
                <a:spcPts val="0"/>
              </a:spcBef>
              <a:spcAft>
                <a:spcPts val="0"/>
              </a:spcAft>
              <a:buSzPts val="8900"/>
              <a:buNone/>
              <a:defRPr sz="8900"/>
            </a:lvl7pPr>
            <a:lvl8pPr lvl="7" rtl="0" algn="ctr">
              <a:spcBef>
                <a:spcPts val="0"/>
              </a:spcBef>
              <a:spcAft>
                <a:spcPts val="0"/>
              </a:spcAft>
              <a:buSzPts val="8900"/>
              <a:buNone/>
              <a:defRPr sz="8900"/>
            </a:lvl8pPr>
            <a:lvl9pPr lvl="8" rtl="0" algn="ctr">
              <a:spcBef>
                <a:spcPts val="0"/>
              </a:spcBef>
              <a:spcAft>
                <a:spcPts val="0"/>
              </a:spcAft>
              <a:buSzPts val="8900"/>
              <a:buNone/>
              <a:defRPr sz="8900"/>
            </a:lvl9pPr>
          </a:lstStyle>
          <a:p>
            <a:r>
              <a:t>xx%</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3">
  <p:cSld name="CUSTOM_8">
    <p:spTree>
      <p:nvGrpSpPr>
        <p:cNvPr id="252" name="Shape 252"/>
        <p:cNvGrpSpPr/>
        <p:nvPr/>
      </p:nvGrpSpPr>
      <p:grpSpPr>
        <a:xfrm>
          <a:off x="0" y="0"/>
          <a:ext cx="0" cy="0"/>
          <a:chOff x="0" y="0"/>
          <a:chExt cx="0" cy="0"/>
        </a:xfrm>
      </p:grpSpPr>
      <p:sp>
        <p:nvSpPr>
          <p:cNvPr id="253" name="Google Shape;253;p17"/>
          <p:cNvSpPr txBox="1"/>
          <p:nvPr>
            <p:ph type="title"/>
          </p:nvPr>
        </p:nvSpPr>
        <p:spPr>
          <a:xfrm flipH="1">
            <a:off x="4501966" y="2292238"/>
            <a:ext cx="3928800" cy="841800"/>
          </a:xfrm>
          <a:prstGeom prst="rect">
            <a:avLst/>
          </a:prstGeom>
        </p:spPr>
        <p:txBody>
          <a:bodyPr anchorCtr="0" anchor="ctr" bIns="91425" lIns="91425" spcFirstLastPara="1" rIns="91425" wrap="square" tIns="91425">
            <a:noAutofit/>
          </a:bodyPr>
          <a:lstStyle>
            <a:lvl1pPr lvl="0" rtl="0" algn="r">
              <a:spcBef>
                <a:spcPts val="0"/>
              </a:spcBef>
              <a:spcAft>
                <a:spcPts val="0"/>
              </a:spcAft>
              <a:buSzPts val="3600"/>
              <a:buNone/>
              <a:defRPr sz="52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254" name="Google Shape;254;p17"/>
          <p:cNvSpPr txBox="1"/>
          <p:nvPr>
            <p:ph idx="1" type="subTitle"/>
          </p:nvPr>
        </p:nvSpPr>
        <p:spPr>
          <a:xfrm flipH="1">
            <a:off x="5746375" y="3233938"/>
            <a:ext cx="2684400" cy="841800"/>
          </a:xfrm>
          <a:prstGeom prst="rect">
            <a:avLst/>
          </a:prstGeom>
        </p:spPr>
        <p:txBody>
          <a:bodyPr anchorCtr="0" anchor="t" bIns="91425" lIns="91425" spcFirstLastPara="1" rIns="91425" wrap="square" tIns="91425">
            <a:noAutofit/>
          </a:bodyPr>
          <a:lstStyle>
            <a:lvl1pPr lvl="0" rtl="0" algn="r">
              <a:spcBef>
                <a:spcPts val="0"/>
              </a:spcBef>
              <a:spcAft>
                <a:spcPts val="0"/>
              </a:spcAft>
              <a:buSzPts val="1800"/>
              <a:buNone/>
              <a:defRPr sz="1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255" name="Google Shape;255;p17"/>
          <p:cNvSpPr txBox="1"/>
          <p:nvPr>
            <p:ph hasCustomPrompt="1" idx="2" type="title"/>
          </p:nvPr>
        </p:nvSpPr>
        <p:spPr>
          <a:xfrm flipH="1">
            <a:off x="5700891" y="1212063"/>
            <a:ext cx="2684400" cy="1052400"/>
          </a:xfrm>
          <a:prstGeom prst="rect">
            <a:avLst/>
          </a:prstGeom>
        </p:spPr>
        <p:txBody>
          <a:bodyPr anchorCtr="0" anchor="ctr" bIns="91425" lIns="91425" spcFirstLastPara="1" rIns="91425" wrap="square" tIns="91425">
            <a:noAutofit/>
          </a:bodyPr>
          <a:lstStyle>
            <a:lvl1pPr lvl="0" rtl="0" algn="r">
              <a:spcBef>
                <a:spcPts val="0"/>
              </a:spcBef>
              <a:spcAft>
                <a:spcPts val="0"/>
              </a:spcAft>
              <a:buSzPts val="8900"/>
              <a:buNone/>
              <a:defRPr sz="8900">
                <a:solidFill>
                  <a:schemeClr val="lt2"/>
                </a:solidFill>
              </a:defRPr>
            </a:lvl1pPr>
            <a:lvl2pPr lvl="1" rtl="0" algn="ctr">
              <a:spcBef>
                <a:spcPts val="0"/>
              </a:spcBef>
              <a:spcAft>
                <a:spcPts val="0"/>
              </a:spcAft>
              <a:buSzPts val="8900"/>
              <a:buNone/>
              <a:defRPr sz="8900"/>
            </a:lvl2pPr>
            <a:lvl3pPr lvl="2" rtl="0" algn="ctr">
              <a:spcBef>
                <a:spcPts val="0"/>
              </a:spcBef>
              <a:spcAft>
                <a:spcPts val="0"/>
              </a:spcAft>
              <a:buSzPts val="8900"/>
              <a:buNone/>
              <a:defRPr sz="8900"/>
            </a:lvl3pPr>
            <a:lvl4pPr lvl="3" rtl="0" algn="ctr">
              <a:spcBef>
                <a:spcPts val="0"/>
              </a:spcBef>
              <a:spcAft>
                <a:spcPts val="0"/>
              </a:spcAft>
              <a:buSzPts val="8900"/>
              <a:buNone/>
              <a:defRPr sz="8900"/>
            </a:lvl4pPr>
            <a:lvl5pPr lvl="4" rtl="0" algn="ctr">
              <a:spcBef>
                <a:spcPts val="0"/>
              </a:spcBef>
              <a:spcAft>
                <a:spcPts val="0"/>
              </a:spcAft>
              <a:buSzPts val="8900"/>
              <a:buNone/>
              <a:defRPr sz="8900"/>
            </a:lvl5pPr>
            <a:lvl6pPr lvl="5" rtl="0" algn="ctr">
              <a:spcBef>
                <a:spcPts val="0"/>
              </a:spcBef>
              <a:spcAft>
                <a:spcPts val="0"/>
              </a:spcAft>
              <a:buSzPts val="8900"/>
              <a:buNone/>
              <a:defRPr sz="8900"/>
            </a:lvl6pPr>
            <a:lvl7pPr lvl="6" rtl="0" algn="ctr">
              <a:spcBef>
                <a:spcPts val="0"/>
              </a:spcBef>
              <a:spcAft>
                <a:spcPts val="0"/>
              </a:spcAft>
              <a:buSzPts val="8900"/>
              <a:buNone/>
              <a:defRPr sz="8900"/>
            </a:lvl7pPr>
            <a:lvl8pPr lvl="7" rtl="0" algn="ctr">
              <a:spcBef>
                <a:spcPts val="0"/>
              </a:spcBef>
              <a:spcAft>
                <a:spcPts val="0"/>
              </a:spcAft>
              <a:buSzPts val="8900"/>
              <a:buNone/>
              <a:defRPr sz="8900"/>
            </a:lvl8pPr>
            <a:lvl9pPr lvl="8" rtl="0" algn="ctr">
              <a:spcBef>
                <a:spcPts val="0"/>
              </a:spcBef>
              <a:spcAft>
                <a:spcPts val="0"/>
              </a:spcAft>
              <a:buSzPts val="8900"/>
              <a:buNone/>
              <a:defRPr sz="8900"/>
            </a:lvl9pPr>
          </a:lstStyle>
          <a:p>
            <a:r>
              <a:t>xx%</a:t>
            </a:r>
          </a:p>
        </p:txBody>
      </p:sp>
      <p:grpSp>
        <p:nvGrpSpPr>
          <p:cNvPr id="256" name="Google Shape;256;p17"/>
          <p:cNvGrpSpPr/>
          <p:nvPr/>
        </p:nvGrpSpPr>
        <p:grpSpPr>
          <a:xfrm flipH="1">
            <a:off x="326359" y="2143667"/>
            <a:ext cx="2825890" cy="2094779"/>
            <a:chOff x="3749825" y="1940725"/>
            <a:chExt cx="777775" cy="576550"/>
          </a:xfrm>
        </p:grpSpPr>
        <p:sp>
          <p:nvSpPr>
            <p:cNvPr id="257" name="Google Shape;257;p17"/>
            <p:cNvSpPr/>
            <p:nvPr/>
          </p:nvSpPr>
          <p:spPr>
            <a:xfrm>
              <a:off x="4089750" y="2249550"/>
              <a:ext cx="437850" cy="267725"/>
            </a:xfrm>
            <a:custGeom>
              <a:rect b="b" l="l" r="r" t="t"/>
              <a:pathLst>
                <a:path extrusionOk="0" h="10709" w="17514">
                  <a:moveTo>
                    <a:pt x="8519" y="1"/>
                  </a:moveTo>
                  <a:cubicBezTo>
                    <a:pt x="8511" y="1"/>
                    <a:pt x="8507" y="1"/>
                    <a:pt x="8507" y="1"/>
                  </a:cubicBezTo>
                  <a:cubicBezTo>
                    <a:pt x="1" y="234"/>
                    <a:pt x="201" y="10708"/>
                    <a:pt x="201" y="10708"/>
                  </a:cubicBezTo>
                  <a:lnTo>
                    <a:pt x="17046" y="10708"/>
                  </a:lnTo>
                  <a:cubicBezTo>
                    <a:pt x="17046" y="10708"/>
                    <a:pt x="17513" y="3737"/>
                    <a:pt x="14778" y="1869"/>
                  </a:cubicBezTo>
                  <a:cubicBezTo>
                    <a:pt x="12135" y="32"/>
                    <a:pt x="8746" y="1"/>
                    <a:pt x="8519"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7"/>
            <p:cNvSpPr/>
            <p:nvPr/>
          </p:nvSpPr>
          <p:spPr>
            <a:xfrm>
              <a:off x="3847075" y="2021050"/>
              <a:ext cx="428675" cy="326875"/>
            </a:xfrm>
            <a:custGeom>
              <a:rect b="b" l="l" r="r" t="t"/>
              <a:pathLst>
                <a:path extrusionOk="0" h="13075" w="17147">
                  <a:moveTo>
                    <a:pt x="1" y="1"/>
                  </a:moveTo>
                  <a:lnTo>
                    <a:pt x="101" y="568"/>
                  </a:lnTo>
                  <a:cubicBezTo>
                    <a:pt x="101" y="568"/>
                    <a:pt x="4504" y="4337"/>
                    <a:pt x="5171" y="4471"/>
                  </a:cubicBezTo>
                  <a:cubicBezTo>
                    <a:pt x="5243" y="4489"/>
                    <a:pt x="5348" y="4496"/>
                    <a:pt x="5479" y="4496"/>
                  </a:cubicBezTo>
                  <a:cubicBezTo>
                    <a:pt x="6157" y="4496"/>
                    <a:pt x="7532" y="4295"/>
                    <a:pt x="8624" y="4295"/>
                  </a:cubicBezTo>
                  <a:cubicBezTo>
                    <a:pt x="9283" y="4295"/>
                    <a:pt x="9839" y="4369"/>
                    <a:pt x="10075" y="4604"/>
                  </a:cubicBezTo>
                  <a:cubicBezTo>
                    <a:pt x="10775" y="5305"/>
                    <a:pt x="13877" y="11042"/>
                    <a:pt x="14344" y="12410"/>
                  </a:cubicBezTo>
                  <a:cubicBezTo>
                    <a:pt x="14529" y="12915"/>
                    <a:pt x="14960" y="13074"/>
                    <a:pt x="15429" y="13074"/>
                  </a:cubicBezTo>
                  <a:cubicBezTo>
                    <a:pt x="16231" y="13074"/>
                    <a:pt x="17146" y="12610"/>
                    <a:pt x="17146" y="12610"/>
                  </a:cubicBezTo>
                  <a:cubicBezTo>
                    <a:pt x="17146" y="12610"/>
                    <a:pt x="14912" y="10875"/>
                    <a:pt x="13277" y="8607"/>
                  </a:cubicBezTo>
                  <a:cubicBezTo>
                    <a:pt x="12610" y="7673"/>
                    <a:pt x="10942" y="5538"/>
                    <a:pt x="10642" y="4571"/>
                  </a:cubicBezTo>
                  <a:cubicBezTo>
                    <a:pt x="10308" y="3503"/>
                    <a:pt x="6472" y="4004"/>
                    <a:pt x="4938" y="3370"/>
                  </a:cubicBezTo>
                  <a:cubicBezTo>
                    <a:pt x="3403" y="2769"/>
                    <a:pt x="1" y="1"/>
                    <a:pt x="1"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17"/>
            <p:cNvSpPr/>
            <p:nvPr/>
          </p:nvSpPr>
          <p:spPr>
            <a:xfrm>
              <a:off x="4127275" y="1966025"/>
              <a:ext cx="97600" cy="321075"/>
            </a:xfrm>
            <a:custGeom>
              <a:rect b="b" l="l" r="r" t="t"/>
              <a:pathLst>
                <a:path extrusionOk="0" h="12843" w="3904">
                  <a:moveTo>
                    <a:pt x="1335" y="0"/>
                  </a:moveTo>
                  <a:lnTo>
                    <a:pt x="668" y="367"/>
                  </a:lnTo>
                  <a:cubicBezTo>
                    <a:pt x="1" y="734"/>
                    <a:pt x="2169" y="5237"/>
                    <a:pt x="2836" y="7405"/>
                  </a:cubicBezTo>
                  <a:cubicBezTo>
                    <a:pt x="3470" y="9574"/>
                    <a:pt x="2236" y="11942"/>
                    <a:pt x="2236" y="11942"/>
                  </a:cubicBezTo>
                  <a:lnTo>
                    <a:pt x="1969" y="12109"/>
                  </a:lnTo>
                  <a:lnTo>
                    <a:pt x="3070" y="12843"/>
                  </a:lnTo>
                  <a:lnTo>
                    <a:pt x="3904" y="8139"/>
                  </a:lnTo>
                  <a:cubicBezTo>
                    <a:pt x="3904" y="8139"/>
                    <a:pt x="2603" y="4870"/>
                    <a:pt x="1769" y="3269"/>
                  </a:cubicBezTo>
                  <a:cubicBezTo>
                    <a:pt x="968" y="1701"/>
                    <a:pt x="1335" y="0"/>
                    <a:pt x="1335"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17"/>
            <p:cNvSpPr/>
            <p:nvPr/>
          </p:nvSpPr>
          <p:spPr>
            <a:xfrm>
              <a:off x="4087250" y="2064425"/>
              <a:ext cx="20875" cy="63400"/>
            </a:xfrm>
            <a:custGeom>
              <a:rect b="b" l="l" r="r" t="t"/>
              <a:pathLst>
                <a:path extrusionOk="0" h="2536" w="835">
                  <a:moveTo>
                    <a:pt x="101" y="0"/>
                  </a:moveTo>
                  <a:cubicBezTo>
                    <a:pt x="1" y="0"/>
                    <a:pt x="301" y="2469"/>
                    <a:pt x="301" y="2469"/>
                  </a:cubicBezTo>
                  <a:lnTo>
                    <a:pt x="835" y="2535"/>
                  </a:lnTo>
                  <a:cubicBezTo>
                    <a:pt x="201" y="1768"/>
                    <a:pt x="468" y="0"/>
                    <a:pt x="468"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7"/>
            <p:cNvSpPr/>
            <p:nvPr/>
          </p:nvSpPr>
          <p:spPr>
            <a:xfrm>
              <a:off x="4204000" y="2078700"/>
              <a:ext cx="25875" cy="81700"/>
            </a:xfrm>
            <a:custGeom>
              <a:rect b="b" l="l" r="r" t="t"/>
              <a:pathLst>
                <a:path extrusionOk="0" h="3268" w="1035">
                  <a:moveTo>
                    <a:pt x="916" y="0"/>
                  </a:moveTo>
                  <a:cubicBezTo>
                    <a:pt x="887" y="0"/>
                    <a:pt x="857" y="7"/>
                    <a:pt x="835" y="30"/>
                  </a:cubicBezTo>
                  <a:cubicBezTo>
                    <a:pt x="768" y="63"/>
                    <a:pt x="67" y="2532"/>
                    <a:pt x="67" y="2532"/>
                  </a:cubicBezTo>
                  <a:lnTo>
                    <a:pt x="1" y="2532"/>
                  </a:lnTo>
                  <a:cubicBezTo>
                    <a:pt x="1" y="2532"/>
                    <a:pt x="348" y="3267"/>
                    <a:pt x="419" y="3267"/>
                  </a:cubicBezTo>
                  <a:cubicBezTo>
                    <a:pt x="439" y="3267"/>
                    <a:pt x="437" y="3210"/>
                    <a:pt x="401" y="3065"/>
                  </a:cubicBezTo>
                  <a:cubicBezTo>
                    <a:pt x="201" y="2398"/>
                    <a:pt x="1035" y="30"/>
                    <a:pt x="1035" y="30"/>
                  </a:cubicBezTo>
                  <a:cubicBezTo>
                    <a:pt x="1035" y="30"/>
                    <a:pt x="976" y="0"/>
                    <a:pt x="916"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7"/>
            <p:cNvSpPr/>
            <p:nvPr/>
          </p:nvSpPr>
          <p:spPr>
            <a:xfrm>
              <a:off x="3749825" y="1940725"/>
              <a:ext cx="481725" cy="186950"/>
            </a:xfrm>
            <a:custGeom>
              <a:rect b="b" l="l" r="r" t="t"/>
              <a:pathLst>
                <a:path extrusionOk="0" h="7478" w="19269">
                  <a:moveTo>
                    <a:pt x="16264" y="0"/>
                  </a:moveTo>
                  <a:cubicBezTo>
                    <a:pt x="15172" y="0"/>
                    <a:pt x="14229" y="716"/>
                    <a:pt x="14065" y="1679"/>
                  </a:cubicBezTo>
                  <a:cubicBezTo>
                    <a:pt x="13831" y="3014"/>
                    <a:pt x="11763" y="4214"/>
                    <a:pt x="10762" y="4281"/>
                  </a:cubicBezTo>
                  <a:cubicBezTo>
                    <a:pt x="10733" y="4283"/>
                    <a:pt x="10704" y="4284"/>
                    <a:pt x="10674" y="4284"/>
                  </a:cubicBezTo>
                  <a:cubicBezTo>
                    <a:pt x="9714" y="4284"/>
                    <a:pt x="8393" y="3266"/>
                    <a:pt x="6193" y="2813"/>
                  </a:cubicBezTo>
                  <a:cubicBezTo>
                    <a:pt x="5239" y="2614"/>
                    <a:pt x="4559" y="2494"/>
                    <a:pt x="4030" y="2494"/>
                  </a:cubicBezTo>
                  <a:cubicBezTo>
                    <a:pt x="3319" y="2494"/>
                    <a:pt x="2882" y="2711"/>
                    <a:pt x="2423" y="3247"/>
                  </a:cubicBezTo>
                  <a:cubicBezTo>
                    <a:pt x="2165" y="3525"/>
                    <a:pt x="1787" y="3603"/>
                    <a:pt x="1408" y="3603"/>
                  </a:cubicBezTo>
                  <a:cubicBezTo>
                    <a:pt x="930" y="3603"/>
                    <a:pt x="452" y="3479"/>
                    <a:pt x="218" y="3479"/>
                  </a:cubicBezTo>
                  <a:cubicBezTo>
                    <a:pt x="37" y="3479"/>
                    <a:pt x="1" y="3553"/>
                    <a:pt x="222" y="3814"/>
                  </a:cubicBezTo>
                  <a:cubicBezTo>
                    <a:pt x="222" y="3814"/>
                    <a:pt x="288" y="4648"/>
                    <a:pt x="1056" y="5415"/>
                  </a:cubicBezTo>
                  <a:cubicBezTo>
                    <a:pt x="1789" y="6183"/>
                    <a:pt x="2757" y="5749"/>
                    <a:pt x="3958" y="6549"/>
                  </a:cubicBezTo>
                  <a:cubicBezTo>
                    <a:pt x="4785" y="7124"/>
                    <a:pt x="5692" y="7477"/>
                    <a:pt x="6755" y="7477"/>
                  </a:cubicBezTo>
                  <a:cubicBezTo>
                    <a:pt x="7234" y="7477"/>
                    <a:pt x="7745" y="7405"/>
                    <a:pt x="8294" y="7250"/>
                  </a:cubicBezTo>
                  <a:cubicBezTo>
                    <a:pt x="9934" y="6745"/>
                    <a:pt x="12469" y="5435"/>
                    <a:pt x="13643" y="5435"/>
                  </a:cubicBezTo>
                  <a:cubicBezTo>
                    <a:pt x="13710" y="5435"/>
                    <a:pt x="13773" y="5440"/>
                    <a:pt x="13831" y="5449"/>
                  </a:cubicBezTo>
                  <a:cubicBezTo>
                    <a:pt x="14016" y="5478"/>
                    <a:pt x="14265" y="5492"/>
                    <a:pt x="14551" y="5492"/>
                  </a:cubicBezTo>
                  <a:cubicBezTo>
                    <a:pt x="15872" y="5492"/>
                    <a:pt x="17988" y="5199"/>
                    <a:pt x="18234" y="4815"/>
                  </a:cubicBezTo>
                  <a:cubicBezTo>
                    <a:pt x="18535" y="4348"/>
                    <a:pt x="19269" y="1379"/>
                    <a:pt x="17667" y="412"/>
                  </a:cubicBezTo>
                  <a:cubicBezTo>
                    <a:pt x="17204" y="126"/>
                    <a:pt x="16721" y="0"/>
                    <a:pt x="16264"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17"/>
            <p:cNvSpPr/>
            <p:nvPr/>
          </p:nvSpPr>
          <p:spPr>
            <a:xfrm>
              <a:off x="4021375" y="2019500"/>
              <a:ext cx="252700" cy="102075"/>
            </a:xfrm>
            <a:custGeom>
              <a:rect b="b" l="l" r="r" t="t"/>
              <a:pathLst>
                <a:path extrusionOk="0" h="4083" w="10108">
                  <a:moveTo>
                    <a:pt x="5661" y="1"/>
                  </a:moveTo>
                  <a:cubicBezTo>
                    <a:pt x="2715" y="1"/>
                    <a:pt x="1" y="2531"/>
                    <a:pt x="1" y="2531"/>
                  </a:cubicBezTo>
                  <a:lnTo>
                    <a:pt x="34" y="2698"/>
                  </a:lnTo>
                  <a:cubicBezTo>
                    <a:pt x="34" y="2698"/>
                    <a:pt x="557" y="2653"/>
                    <a:pt x="1200" y="2653"/>
                  </a:cubicBezTo>
                  <a:cubicBezTo>
                    <a:pt x="2025" y="2653"/>
                    <a:pt x="3046" y="2727"/>
                    <a:pt x="3403" y="3065"/>
                  </a:cubicBezTo>
                  <a:cubicBezTo>
                    <a:pt x="3883" y="3545"/>
                    <a:pt x="4517" y="4083"/>
                    <a:pt x="4926" y="4083"/>
                  </a:cubicBezTo>
                  <a:cubicBezTo>
                    <a:pt x="5057" y="4083"/>
                    <a:pt x="5165" y="4028"/>
                    <a:pt x="5238" y="3899"/>
                  </a:cubicBezTo>
                  <a:cubicBezTo>
                    <a:pt x="5504" y="3365"/>
                    <a:pt x="5071" y="2931"/>
                    <a:pt x="5838" y="2831"/>
                  </a:cubicBezTo>
                  <a:cubicBezTo>
                    <a:pt x="5980" y="2819"/>
                    <a:pt x="6194" y="2816"/>
                    <a:pt x="6451" y="2816"/>
                  </a:cubicBezTo>
                  <a:cubicBezTo>
                    <a:pt x="6732" y="2816"/>
                    <a:pt x="7063" y="2820"/>
                    <a:pt x="7404" y="2820"/>
                  </a:cubicBezTo>
                  <a:cubicBezTo>
                    <a:pt x="8441" y="2820"/>
                    <a:pt x="9572" y="2784"/>
                    <a:pt x="9674" y="2498"/>
                  </a:cubicBezTo>
                  <a:cubicBezTo>
                    <a:pt x="9808" y="1997"/>
                    <a:pt x="10108" y="963"/>
                    <a:pt x="6772" y="129"/>
                  </a:cubicBezTo>
                  <a:cubicBezTo>
                    <a:pt x="6401" y="40"/>
                    <a:pt x="6030" y="1"/>
                    <a:pt x="566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4" name="Google Shape;264;p17"/>
          <p:cNvGrpSpPr/>
          <p:nvPr/>
        </p:nvGrpSpPr>
        <p:grpSpPr>
          <a:xfrm>
            <a:off x="825481" y="3039774"/>
            <a:ext cx="5256579" cy="1711158"/>
            <a:chOff x="1127950" y="3243500"/>
            <a:chExt cx="4659675" cy="1516850"/>
          </a:xfrm>
        </p:grpSpPr>
        <p:sp>
          <p:nvSpPr>
            <p:cNvPr id="265" name="Google Shape;265;p17"/>
            <p:cNvSpPr/>
            <p:nvPr/>
          </p:nvSpPr>
          <p:spPr>
            <a:xfrm>
              <a:off x="2099100" y="3271700"/>
              <a:ext cx="3688525" cy="1488650"/>
            </a:xfrm>
            <a:custGeom>
              <a:rect b="b" l="l" r="r" t="t"/>
              <a:pathLst>
                <a:path extrusionOk="0" h="59546" w="147541">
                  <a:moveTo>
                    <a:pt x="66263" y="3830"/>
                  </a:moveTo>
                  <a:lnTo>
                    <a:pt x="74166" y="0"/>
                  </a:lnTo>
                  <a:lnTo>
                    <a:pt x="75685" y="852"/>
                  </a:lnTo>
                  <a:lnTo>
                    <a:pt x="82099" y="8602"/>
                  </a:lnTo>
                  <a:lnTo>
                    <a:pt x="105656" y="28998"/>
                  </a:lnTo>
                  <a:cubicBezTo>
                    <a:pt x="105656" y="28998"/>
                    <a:pt x="115808" y="32676"/>
                    <a:pt x="116446" y="32828"/>
                  </a:cubicBezTo>
                  <a:cubicBezTo>
                    <a:pt x="117115" y="32980"/>
                    <a:pt x="147541" y="59545"/>
                    <a:pt x="147541" y="59545"/>
                  </a:cubicBezTo>
                  <a:lnTo>
                    <a:pt x="0" y="59545"/>
                  </a:lnTo>
                  <a:lnTo>
                    <a:pt x="25380" y="38846"/>
                  </a:lnTo>
                  <a:cubicBezTo>
                    <a:pt x="25380" y="38846"/>
                    <a:pt x="30973" y="36475"/>
                    <a:pt x="31612" y="36202"/>
                  </a:cubicBezTo>
                  <a:cubicBezTo>
                    <a:pt x="32280" y="35898"/>
                    <a:pt x="42159" y="24742"/>
                    <a:pt x="42159" y="24742"/>
                  </a:cubicBezTo>
                  <a:cubicBezTo>
                    <a:pt x="42159" y="24742"/>
                    <a:pt x="62585" y="4225"/>
                    <a:pt x="63375" y="3921"/>
                  </a:cubicBezTo>
                  <a:cubicBezTo>
                    <a:pt x="64135" y="3618"/>
                    <a:pt x="66263" y="3830"/>
                    <a:pt x="66263" y="383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7"/>
            <p:cNvSpPr/>
            <p:nvPr/>
          </p:nvSpPr>
          <p:spPr>
            <a:xfrm>
              <a:off x="1127950" y="3243500"/>
              <a:ext cx="2533500" cy="1212050"/>
            </a:xfrm>
            <a:custGeom>
              <a:rect b="b" l="l" r="r" t="t"/>
              <a:pathLst>
                <a:path extrusionOk="0" h="48482" w="101340">
                  <a:moveTo>
                    <a:pt x="0" y="48481"/>
                  </a:moveTo>
                  <a:lnTo>
                    <a:pt x="44652" y="13223"/>
                  </a:lnTo>
                  <a:lnTo>
                    <a:pt x="55290" y="0"/>
                  </a:lnTo>
                  <a:lnTo>
                    <a:pt x="58786" y="0"/>
                  </a:lnTo>
                  <a:lnTo>
                    <a:pt x="67357" y="9666"/>
                  </a:lnTo>
                  <a:lnTo>
                    <a:pt x="74348" y="11794"/>
                  </a:lnTo>
                  <a:lnTo>
                    <a:pt x="101340" y="4848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7"/>
            <p:cNvSpPr/>
            <p:nvPr/>
          </p:nvSpPr>
          <p:spPr>
            <a:xfrm>
              <a:off x="2099100" y="3271700"/>
              <a:ext cx="2215850" cy="1488650"/>
            </a:xfrm>
            <a:custGeom>
              <a:rect b="b" l="l" r="r" t="t"/>
              <a:pathLst>
                <a:path extrusionOk="0" h="59546" w="88634">
                  <a:moveTo>
                    <a:pt x="69241" y="38208"/>
                  </a:moveTo>
                  <a:lnTo>
                    <a:pt x="76293" y="29788"/>
                  </a:lnTo>
                  <a:lnTo>
                    <a:pt x="70731" y="18998"/>
                  </a:lnTo>
                  <a:lnTo>
                    <a:pt x="51338" y="31581"/>
                  </a:lnTo>
                  <a:lnTo>
                    <a:pt x="66597" y="19332"/>
                  </a:lnTo>
                  <a:lnTo>
                    <a:pt x="74166" y="0"/>
                  </a:lnTo>
                  <a:lnTo>
                    <a:pt x="66263" y="3830"/>
                  </a:lnTo>
                  <a:cubicBezTo>
                    <a:pt x="66263" y="3830"/>
                    <a:pt x="64135" y="3618"/>
                    <a:pt x="63375" y="3921"/>
                  </a:cubicBezTo>
                  <a:cubicBezTo>
                    <a:pt x="62585" y="4225"/>
                    <a:pt x="42159" y="24742"/>
                    <a:pt x="42159" y="24742"/>
                  </a:cubicBezTo>
                  <a:cubicBezTo>
                    <a:pt x="42159" y="24742"/>
                    <a:pt x="32280" y="35898"/>
                    <a:pt x="31612" y="36202"/>
                  </a:cubicBezTo>
                  <a:cubicBezTo>
                    <a:pt x="30973" y="36475"/>
                    <a:pt x="25380" y="38846"/>
                    <a:pt x="25380" y="38846"/>
                  </a:cubicBezTo>
                  <a:lnTo>
                    <a:pt x="0" y="59545"/>
                  </a:lnTo>
                  <a:lnTo>
                    <a:pt x="62494" y="59545"/>
                  </a:lnTo>
                  <a:lnTo>
                    <a:pt x="88634" y="4848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17"/>
            <p:cNvSpPr/>
            <p:nvPr/>
          </p:nvSpPr>
          <p:spPr>
            <a:xfrm>
              <a:off x="1127950" y="3243500"/>
              <a:ext cx="1469650" cy="1212050"/>
            </a:xfrm>
            <a:custGeom>
              <a:rect b="b" l="l" r="r" t="t"/>
              <a:pathLst>
                <a:path extrusionOk="0" h="48482" w="58786">
                  <a:moveTo>
                    <a:pt x="58786" y="0"/>
                  </a:moveTo>
                  <a:lnTo>
                    <a:pt x="53162" y="11581"/>
                  </a:lnTo>
                  <a:lnTo>
                    <a:pt x="34378" y="25168"/>
                  </a:lnTo>
                  <a:lnTo>
                    <a:pt x="53740" y="13557"/>
                  </a:lnTo>
                  <a:lnTo>
                    <a:pt x="55503" y="17539"/>
                  </a:lnTo>
                  <a:lnTo>
                    <a:pt x="44348" y="26232"/>
                  </a:lnTo>
                  <a:lnTo>
                    <a:pt x="48178" y="30457"/>
                  </a:lnTo>
                  <a:lnTo>
                    <a:pt x="9970" y="48481"/>
                  </a:lnTo>
                  <a:lnTo>
                    <a:pt x="0" y="48481"/>
                  </a:lnTo>
                  <a:lnTo>
                    <a:pt x="44652" y="13223"/>
                  </a:lnTo>
                  <a:lnTo>
                    <a:pt x="55290"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9" name="Google Shape;269;p17"/>
          <p:cNvGrpSpPr/>
          <p:nvPr/>
        </p:nvGrpSpPr>
        <p:grpSpPr>
          <a:xfrm>
            <a:off x="0" y="4225630"/>
            <a:ext cx="9140092" cy="934888"/>
            <a:chOff x="238125" y="3373125"/>
            <a:chExt cx="7124000" cy="1846875"/>
          </a:xfrm>
        </p:grpSpPr>
        <p:sp>
          <p:nvSpPr>
            <p:cNvPr id="270" name="Google Shape;270;p17"/>
            <p:cNvSpPr/>
            <p:nvPr/>
          </p:nvSpPr>
          <p:spPr>
            <a:xfrm>
              <a:off x="238125" y="3373125"/>
              <a:ext cx="7124000" cy="1846875"/>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rgbClr val="5B48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17"/>
            <p:cNvSpPr/>
            <p:nvPr/>
          </p:nvSpPr>
          <p:spPr>
            <a:xfrm>
              <a:off x="1121100" y="4081000"/>
              <a:ext cx="6241025" cy="1139000"/>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72" name="Google Shape;272;p17"/>
          <p:cNvSpPr/>
          <p:nvPr/>
        </p:nvSpPr>
        <p:spPr>
          <a:xfrm>
            <a:off x="1392813" y="-489375"/>
            <a:ext cx="1759434" cy="1759372"/>
          </a:xfrm>
          <a:custGeom>
            <a:rect b="b" l="l" r="r" t="t"/>
            <a:pathLst>
              <a:path extrusionOk="0" h="28177" w="28178">
                <a:moveTo>
                  <a:pt x="14074" y="0"/>
                </a:moveTo>
                <a:cubicBezTo>
                  <a:pt x="6293" y="0"/>
                  <a:pt x="1" y="6292"/>
                  <a:pt x="1" y="14073"/>
                </a:cubicBezTo>
                <a:cubicBezTo>
                  <a:pt x="1" y="21885"/>
                  <a:pt x="6293" y="28177"/>
                  <a:pt x="14074" y="28177"/>
                </a:cubicBezTo>
                <a:cubicBezTo>
                  <a:pt x="21856" y="28177"/>
                  <a:pt x="28178" y="21885"/>
                  <a:pt x="28178" y="14073"/>
                </a:cubicBezTo>
                <a:cubicBezTo>
                  <a:pt x="28178" y="6292"/>
                  <a:pt x="21856" y="0"/>
                  <a:pt x="14074"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17"/>
          <p:cNvSpPr/>
          <p:nvPr/>
        </p:nvSpPr>
        <p:spPr>
          <a:xfrm>
            <a:off x="8188349" y="67238"/>
            <a:ext cx="1772972" cy="646132"/>
          </a:xfrm>
          <a:custGeom>
            <a:rect b="b" l="l" r="r" t="t"/>
            <a:pathLst>
              <a:path extrusionOk="0" h="12706" w="34865">
                <a:moveTo>
                  <a:pt x="16019" y="0"/>
                </a:moveTo>
                <a:cubicBezTo>
                  <a:pt x="11734" y="0"/>
                  <a:pt x="8116" y="2888"/>
                  <a:pt x="7022" y="6839"/>
                </a:cubicBezTo>
                <a:cubicBezTo>
                  <a:pt x="6688" y="6778"/>
                  <a:pt x="6323" y="6748"/>
                  <a:pt x="5958" y="6748"/>
                </a:cubicBezTo>
                <a:cubicBezTo>
                  <a:pt x="2676" y="6748"/>
                  <a:pt x="1" y="9423"/>
                  <a:pt x="1" y="12706"/>
                </a:cubicBezTo>
                <a:lnTo>
                  <a:pt x="34865" y="12706"/>
                </a:lnTo>
                <a:cubicBezTo>
                  <a:pt x="34439" y="10456"/>
                  <a:pt x="32494" y="8754"/>
                  <a:pt x="30123" y="8754"/>
                </a:cubicBezTo>
                <a:cubicBezTo>
                  <a:pt x="29515" y="8754"/>
                  <a:pt x="28907" y="8876"/>
                  <a:pt x="28360" y="9089"/>
                </a:cubicBezTo>
                <a:cubicBezTo>
                  <a:pt x="27934" y="7842"/>
                  <a:pt x="26749" y="6991"/>
                  <a:pt x="25381" y="6991"/>
                </a:cubicBezTo>
                <a:lnTo>
                  <a:pt x="25077" y="6991"/>
                </a:lnTo>
                <a:cubicBezTo>
                  <a:pt x="24013" y="2979"/>
                  <a:pt x="20366" y="0"/>
                  <a:pt x="16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
  <p:cSld name="CUSTOM_9">
    <p:spTree>
      <p:nvGrpSpPr>
        <p:cNvPr id="274" name="Shape 274"/>
        <p:cNvGrpSpPr/>
        <p:nvPr/>
      </p:nvGrpSpPr>
      <p:grpSpPr>
        <a:xfrm>
          <a:off x="0" y="0"/>
          <a:ext cx="0" cy="0"/>
          <a:chOff x="0" y="0"/>
          <a:chExt cx="0" cy="0"/>
        </a:xfrm>
      </p:grpSpPr>
      <p:sp>
        <p:nvSpPr>
          <p:cNvPr id="275" name="Google Shape;275;p18"/>
          <p:cNvSpPr txBox="1"/>
          <p:nvPr>
            <p:ph idx="1" type="subTitle"/>
          </p:nvPr>
        </p:nvSpPr>
        <p:spPr>
          <a:xfrm>
            <a:off x="3620575" y="1390125"/>
            <a:ext cx="4810200" cy="5727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lt1"/>
              </a:buClr>
              <a:buSzPts val="1800"/>
              <a:buNone/>
              <a:defRPr sz="1600"/>
            </a:lvl1pPr>
            <a:lvl2pPr lvl="1" rtl="0" algn="r">
              <a:spcBef>
                <a:spcPts val="0"/>
              </a:spcBef>
              <a:spcAft>
                <a:spcPts val="0"/>
              </a:spcAft>
              <a:buClr>
                <a:schemeClr val="lt1"/>
              </a:buClr>
              <a:buSzPts val="1400"/>
              <a:buNone/>
              <a:defRPr>
                <a:solidFill>
                  <a:schemeClr val="lt1"/>
                </a:solidFill>
              </a:defRPr>
            </a:lvl2pPr>
            <a:lvl3pPr lvl="2" rtl="0" algn="r">
              <a:spcBef>
                <a:spcPts val="0"/>
              </a:spcBef>
              <a:spcAft>
                <a:spcPts val="0"/>
              </a:spcAft>
              <a:buClr>
                <a:schemeClr val="lt1"/>
              </a:buClr>
              <a:buSzPts val="1400"/>
              <a:buNone/>
              <a:defRPr>
                <a:solidFill>
                  <a:schemeClr val="lt1"/>
                </a:solidFill>
              </a:defRPr>
            </a:lvl3pPr>
            <a:lvl4pPr lvl="3" rtl="0" algn="r">
              <a:spcBef>
                <a:spcPts val="0"/>
              </a:spcBef>
              <a:spcAft>
                <a:spcPts val="0"/>
              </a:spcAft>
              <a:buClr>
                <a:schemeClr val="lt1"/>
              </a:buClr>
              <a:buSzPts val="1400"/>
              <a:buNone/>
              <a:defRPr>
                <a:solidFill>
                  <a:schemeClr val="lt1"/>
                </a:solidFill>
              </a:defRPr>
            </a:lvl4pPr>
            <a:lvl5pPr lvl="4" rtl="0" algn="r">
              <a:spcBef>
                <a:spcPts val="0"/>
              </a:spcBef>
              <a:spcAft>
                <a:spcPts val="0"/>
              </a:spcAft>
              <a:buClr>
                <a:schemeClr val="lt1"/>
              </a:buClr>
              <a:buSzPts val="1400"/>
              <a:buNone/>
              <a:defRPr>
                <a:solidFill>
                  <a:schemeClr val="lt1"/>
                </a:solidFill>
              </a:defRPr>
            </a:lvl5pPr>
            <a:lvl6pPr lvl="5" rtl="0" algn="r">
              <a:spcBef>
                <a:spcPts val="0"/>
              </a:spcBef>
              <a:spcAft>
                <a:spcPts val="0"/>
              </a:spcAft>
              <a:buClr>
                <a:schemeClr val="lt1"/>
              </a:buClr>
              <a:buSzPts val="1400"/>
              <a:buNone/>
              <a:defRPr>
                <a:solidFill>
                  <a:schemeClr val="lt1"/>
                </a:solidFill>
              </a:defRPr>
            </a:lvl6pPr>
            <a:lvl7pPr lvl="6" rtl="0" algn="r">
              <a:spcBef>
                <a:spcPts val="0"/>
              </a:spcBef>
              <a:spcAft>
                <a:spcPts val="0"/>
              </a:spcAft>
              <a:buClr>
                <a:schemeClr val="lt1"/>
              </a:buClr>
              <a:buSzPts val="1400"/>
              <a:buNone/>
              <a:defRPr>
                <a:solidFill>
                  <a:schemeClr val="lt1"/>
                </a:solidFill>
              </a:defRPr>
            </a:lvl7pPr>
            <a:lvl8pPr lvl="7" rtl="0" algn="r">
              <a:spcBef>
                <a:spcPts val="0"/>
              </a:spcBef>
              <a:spcAft>
                <a:spcPts val="0"/>
              </a:spcAft>
              <a:buClr>
                <a:schemeClr val="lt1"/>
              </a:buClr>
              <a:buSzPts val="1400"/>
              <a:buNone/>
              <a:defRPr>
                <a:solidFill>
                  <a:schemeClr val="lt1"/>
                </a:solidFill>
              </a:defRPr>
            </a:lvl8pPr>
            <a:lvl9pPr lvl="8" rtl="0" algn="r">
              <a:spcBef>
                <a:spcPts val="0"/>
              </a:spcBef>
              <a:spcAft>
                <a:spcPts val="0"/>
              </a:spcAft>
              <a:buClr>
                <a:schemeClr val="lt1"/>
              </a:buClr>
              <a:buSzPts val="1400"/>
              <a:buNone/>
              <a:defRPr>
                <a:solidFill>
                  <a:schemeClr val="lt1"/>
                </a:solidFill>
              </a:defRPr>
            </a:lvl9pPr>
          </a:lstStyle>
          <a:p/>
        </p:txBody>
      </p:sp>
      <p:sp>
        <p:nvSpPr>
          <p:cNvPr id="276" name="Google Shape;276;p18"/>
          <p:cNvSpPr txBox="1"/>
          <p:nvPr>
            <p:ph hasCustomPrompt="1" type="title"/>
          </p:nvPr>
        </p:nvSpPr>
        <p:spPr>
          <a:xfrm>
            <a:off x="3620575" y="913675"/>
            <a:ext cx="4810200" cy="411300"/>
          </a:xfrm>
          <a:prstGeom prst="rect">
            <a:avLst/>
          </a:prstGeom>
        </p:spPr>
        <p:txBody>
          <a:bodyPr anchorCtr="0" anchor="ctr" bIns="91425" lIns="91425" spcFirstLastPara="1" rIns="91425" wrap="square" tIns="91425">
            <a:noAutofit/>
          </a:bodyPr>
          <a:lstStyle>
            <a:lvl1pPr lvl="0" rtl="0" algn="r">
              <a:spcBef>
                <a:spcPts val="0"/>
              </a:spcBef>
              <a:spcAft>
                <a:spcPts val="0"/>
              </a:spcAft>
              <a:buClr>
                <a:schemeClr val="lt1"/>
              </a:buClr>
              <a:buSzPts val="1800"/>
              <a:buNone/>
              <a:defRPr sz="4300">
                <a:solidFill>
                  <a:schemeClr val="lt2"/>
                </a:solidFill>
              </a:defRPr>
            </a:lvl1pPr>
            <a:lvl2pPr lvl="1" rtl="0" algn="r">
              <a:spcBef>
                <a:spcPts val="0"/>
              </a:spcBef>
              <a:spcAft>
                <a:spcPts val="0"/>
              </a:spcAft>
              <a:buClr>
                <a:schemeClr val="lt1"/>
              </a:buClr>
              <a:buSzPts val="1800"/>
              <a:buNone/>
              <a:defRPr sz="1800">
                <a:solidFill>
                  <a:schemeClr val="lt1"/>
                </a:solidFill>
              </a:defRPr>
            </a:lvl2pPr>
            <a:lvl3pPr lvl="2" rtl="0" algn="r">
              <a:spcBef>
                <a:spcPts val="0"/>
              </a:spcBef>
              <a:spcAft>
                <a:spcPts val="0"/>
              </a:spcAft>
              <a:buClr>
                <a:schemeClr val="lt1"/>
              </a:buClr>
              <a:buSzPts val="1800"/>
              <a:buNone/>
              <a:defRPr sz="1800">
                <a:solidFill>
                  <a:schemeClr val="lt1"/>
                </a:solidFill>
              </a:defRPr>
            </a:lvl3pPr>
            <a:lvl4pPr lvl="3" rtl="0" algn="r">
              <a:spcBef>
                <a:spcPts val="0"/>
              </a:spcBef>
              <a:spcAft>
                <a:spcPts val="0"/>
              </a:spcAft>
              <a:buClr>
                <a:schemeClr val="lt1"/>
              </a:buClr>
              <a:buSzPts val="1800"/>
              <a:buNone/>
              <a:defRPr sz="1800">
                <a:solidFill>
                  <a:schemeClr val="lt1"/>
                </a:solidFill>
              </a:defRPr>
            </a:lvl4pPr>
            <a:lvl5pPr lvl="4" rtl="0" algn="r">
              <a:spcBef>
                <a:spcPts val="0"/>
              </a:spcBef>
              <a:spcAft>
                <a:spcPts val="0"/>
              </a:spcAft>
              <a:buClr>
                <a:schemeClr val="lt1"/>
              </a:buClr>
              <a:buSzPts val="1800"/>
              <a:buNone/>
              <a:defRPr sz="1800">
                <a:solidFill>
                  <a:schemeClr val="lt1"/>
                </a:solidFill>
              </a:defRPr>
            </a:lvl5pPr>
            <a:lvl6pPr lvl="5" rtl="0" algn="r">
              <a:spcBef>
                <a:spcPts val="0"/>
              </a:spcBef>
              <a:spcAft>
                <a:spcPts val="0"/>
              </a:spcAft>
              <a:buClr>
                <a:schemeClr val="lt1"/>
              </a:buClr>
              <a:buSzPts val="1800"/>
              <a:buNone/>
              <a:defRPr sz="1800">
                <a:solidFill>
                  <a:schemeClr val="lt1"/>
                </a:solidFill>
              </a:defRPr>
            </a:lvl6pPr>
            <a:lvl7pPr lvl="6" rtl="0" algn="r">
              <a:spcBef>
                <a:spcPts val="0"/>
              </a:spcBef>
              <a:spcAft>
                <a:spcPts val="0"/>
              </a:spcAft>
              <a:buClr>
                <a:schemeClr val="lt1"/>
              </a:buClr>
              <a:buSzPts val="1800"/>
              <a:buNone/>
              <a:defRPr sz="1800">
                <a:solidFill>
                  <a:schemeClr val="lt1"/>
                </a:solidFill>
              </a:defRPr>
            </a:lvl7pPr>
            <a:lvl8pPr lvl="7" rtl="0" algn="r">
              <a:spcBef>
                <a:spcPts val="0"/>
              </a:spcBef>
              <a:spcAft>
                <a:spcPts val="0"/>
              </a:spcAft>
              <a:buClr>
                <a:schemeClr val="lt1"/>
              </a:buClr>
              <a:buSzPts val="1800"/>
              <a:buNone/>
              <a:defRPr sz="1800">
                <a:solidFill>
                  <a:schemeClr val="lt1"/>
                </a:solidFill>
              </a:defRPr>
            </a:lvl8pPr>
            <a:lvl9pPr lvl="8" rtl="0" algn="r">
              <a:spcBef>
                <a:spcPts val="0"/>
              </a:spcBef>
              <a:spcAft>
                <a:spcPts val="0"/>
              </a:spcAft>
              <a:buClr>
                <a:schemeClr val="lt1"/>
              </a:buClr>
              <a:buSzPts val="1800"/>
              <a:buNone/>
              <a:defRPr sz="1800">
                <a:solidFill>
                  <a:schemeClr val="lt1"/>
                </a:solidFill>
              </a:defRPr>
            </a:lvl9pPr>
          </a:lstStyle>
          <a:p>
            <a:r>
              <a:t>xx%</a:t>
            </a:r>
          </a:p>
        </p:txBody>
      </p:sp>
      <p:sp>
        <p:nvSpPr>
          <p:cNvPr id="277" name="Google Shape;277;p18"/>
          <p:cNvSpPr txBox="1"/>
          <p:nvPr>
            <p:ph idx="2" type="subTitle"/>
          </p:nvPr>
        </p:nvSpPr>
        <p:spPr>
          <a:xfrm>
            <a:off x="3620575" y="2523650"/>
            <a:ext cx="4810200" cy="5727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lt1"/>
              </a:buClr>
              <a:buSzPts val="1800"/>
              <a:buNone/>
              <a:defRPr sz="1600"/>
            </a:lvl1pPr>
            <a:lvl2pPr lvl="1" rtl="0" algn="r">
              <a:spcBef>
                <a:spcPts val="0"/>
              </a:spcBef>
              <a:spcAft>
                <a:spcPts val="0"/>
              </a:spcAft>
              <a:buClr>
                <a:schemeClr val="lt1"/>
              </a:buClr>
              <a:buSzPts val="1400"/>
              <a:buNone/>
              <a:defRPr>
                <a:solidFill>
                  <a:schemeClr val="lt1"/>
                </a:solidFill>
              </a:defRPr>
            </a:lvl2pPr>
            <a:lvl3pPr lvl="2" rtl="0" algn="r">
              <a:spcBef>
                <a:spcPts val="0"/>
              </a:spcBef>
              <a:spcAft>
                <a:spcPts val="0"/>
              </a:spcAft>
              <a:buClr>
                <a:schemeClr val="lt1"/>
              </a:buClr>
              <a:buSzPts val="1400"/>
              <a:buNone/>
              <a:defRPr>
                <a:solidFill>
                  <a:schemeClr val="lt1"/>
                </a:solidFill>
              </a:defRPr>
            </a:lvl3pPr>
            <a:lvl4pPr lvl="3" rtl="0" algn="r">
              <a:spcBef>
                <a:spcPts val="0"/>
              </a:spcBef>
              <a:spcAft>
                <a:spcPts val="0"/>
              </a:spcAft>
              <a:buClr>
                <a:schemeClr val="lt1"/>
              </a:buClr>
              <a:buSzPts val="1400"/>
              <a:buNone/>
              <a:defRPr>
                <a:solidFill>
                  <a:schemeClr val="lt1"/>
                </a:solidFill>
              </a:defRPr>
            </a:lvl4pPr>
            <a:lvl5pPr lvl="4" rtl="0" algn="r">
              <a:spcBef>
                <a:spcPts val="0"/>
              </a:spcBef>
              <a:spcAft>
                <a:spcPts val="0"/>
              </a:spcAft>
              <a:buClr>
                <a:schemeClr val="lt1"/>
              </a:buClr>
              <a:buSzPts val="1400"/>
              <a:buNone/>
              <a:defRPr>
                <a:solidFill>
                  <a:schemeClr val="lt1"/>
                </a:solidFill>
              </a:defRPr>
            </a:lvl5pPr>
            <a:lvl6pPr lvl="5" rtl="0" algn="r">
              <a:spcBef>
                <a:spcPts val="0"/>
              </a:spcBef>
              <a:spcAft>
                <a:spcPts val="0"/>
              </a:spcAft>
              <a:buClr>
                <a:schemeClr val="lt1"/>
              </a:buClr>
              <a:buSzPts val="1400"/>
              <a:buNone/>
              <a:defRPr>
                <a:solidFill>
                  <a:schemeClr val="lt1"/>
                </a:solidFill>
              </a:defRPr>
            </a:lvl6pPr>
            <a:lvl7pPr lvl="6" rtl="0" algn="r">
              <a:spcBef>
                <a:spcPts val="0"/>
              </a:spcBef>
              <a:spcAft>
                <a:spcPts val="0"/>
              </a:spcAft>
              <a:buClr>
                <a:schemeClr val="lt1"/>
              </a:buClr>
              <a:buSzPts val="1400"/>
              <a:buNone/>
              <a:defRPr>
                <a:solidFill>
                  <a:schemeClr val="lt1"/>
                </a:solidFill>
              </a:defRPr>
            </a:lvl7pPr>
            <a:lvl8pPr lvl="7" rtl="0" algn="r">
              <a:spcBef>
                <a:spcPts val="0"/>
              </a:spcBef>
              <a:spcAft>
                <a:spcPts val="0"/>
              </a:spcAft>
              <a:buClr>
                <a:schemeClr val="lt1"/>
              </a:buClr>
              <a:buSzPts val="1400"/>
              <a:buNone/>
              <a:defRPr>
                <a:solidFill>
                  <a:schemeClr val="lt1"/>
                </a:solidFill>
              </a:defRPr>
            </a:lvl8pPr>
            <a:lvl9pPr lvl="8" rtl="0" algn="r">
              <a:spcBef>
                <a:spcPts val="0"/>
              </a:spcBef>
              <a:spcAft>
                <a:spcPts val="0"/>
              </a:spcAft>
              <a:buClr>
                <a:schemeClr val="lt1"/>
              </a:buClr>
              <a:buSzPts val="1400"/>
              <a:buNone/>
              <a:defRPr>
                <a:solidFill>
                  <a:schemeClr val="lt1"/>
                </a:solidFill>
              </a:defRPr>
            </a:lvl9pPr>
          </a:lstStyle>
          <a:p/>
        </p:txBody>
      </p:sp>
      <p:sp>
        <p:nvSpPr>
          <p:cNvPr id="278" name="Google Shape;278;p18"/>
          <p:cNvSpPr txBox="1"/>
          <p:nvPr>
            <p:ph hasCustomPrompt="1" idx="3" type="title"/>
          </p:nvPr>
        </p:nvSpPr>
        <p:spPr>
          <a:xfrm>
            <a:off x="3620575" y="2047187"/>
            <a:ext cx="4810200" cy="411300"/>
          </a:xfrm>
          <a:prstGeom prst="rect">
            <a:avLst/>
          </a:prstGeom>
        </p:spPr>
        <p:txBody>
          <a:bodyPr anchorCtr="0" anchor="ctr" bIns="91425" lIns="91425" spcFirstLastPara="1" rIns="91425" wrap="square" tIns="91425">
            <a:noAutofit/>
          </a:bodyPr>
          <a:lstStyle>
            <a:lvl1pPr lvl="0" rtl="0" algn="r">
              <a:spcBef>
                <a:spcPts val="0"/>
              </a:spcBef>
              <a:spcAft>
                <a:spcPts val="0"/>
              </a:spcAft>
              <a:buClr>
                <a:schemeClr val="lt1"/>
              </a:buClr>
              <a:buSzPts val="1800"/>
              <a:buNone/>
              <a:defRPr sz="4300">
                <a:solidFill>
                  <a:schemeClr val="lt2"/>
                </a:solidFill>
              </a:defRPr>
            </a:lvl1pPr>
            <a:lvl2pPr lvl="1" rtl="0" algn="r">
              <a:spcBef>
                <a:spcPts val="0"/>
              </a:spcBef>
              <a:spcAft>
                <a:spcPts val="0"/>
              </a:spcAft>
              <a:buClr>
                <a:schemeClr val="lt1"/>
              </a:buClr>
              <a:buSzPts val="1800"/>
              <a:buNone/>
              <a:defRPr sz="1800">
                <a:solidFill>
                  <a:schemeClr val="lt1"/>
                </a:solidFill>
              </a:defRPr>
            </a:lvl2pPr>
            <a:lvl3pPr lvl="2" rtl="0" algn="r">
              <a:spcBef>
                <a:spcPts val="0"/>
              </a:spcBef>
              <a:spcAft>
                <a:spcPts val="0"/>
              </a:spcAft>
              <a:buClr>
                <a:schemeClr val="lt1"/>
              </a:buClr>
              <a:buSzPts val="1800"/>
              <a:buNone/>
              <a:defRPr sz="1800">
                <a:solidFill>
                  <a:schemeClr val="lt1"/>
                </a:solidFill>
              </a:defRPr>
            </a:lvl3pPr>
            <a:lvl4pPr lvl="3" rtl="0" algn="r">
              <a:spcBef>
                <a:spcPts val="0"/>
              </a:spcBef>
              <a:spcAft>
                <a:spcPts val="0"/>
              </a:spcAft>
              <a:buClr>
                <a:schemeClr val="lt1"/>
              </a:buClr>
              <a:buSzPts val="1800"/>
              <a:buNone/>
              <a:defRPr sz="1800">
                <a:solidFill>
                  <a:schemeClr val="lt1"/>
                </a:solidFill>
              </a:defRPr>
            </a:lvl4pPr>
            <a:lvl5pPr lvl="4" rtl="0" algn="r">
              <a:spcBef>
                <a:spcPts val="0"/>
              </a:spcBef>
              <a:spcAft>
                <a:spcPts val="0"/>
              </a:spcAft>
              <a:buClr>
                <a:schemeClr val="lt1"/>
              </a:buClr>
              <a:buSzPts val="1800"/>
              <a:buNone/>
              <a:defRPr sz="1800">
                <a:solidFill>
                  <a:schemeClr val="lt1"/>
                </a:solidFill>
              </a:defRPr>
            </a:lvl5pPr>
            <a:lvl6pPr lvl="5" rtl="0" algn="r">
              <a:spcBef>
                <a:spcPts val="0"/>
              </a:spcBef>
              <a:spcAft>
                <a:spcPts val="0"/>
              </a:spcAft>
              <a:buClr>
                <a:schemeClr val="lt1"/>
              </a:buClr>
              <a:buSzPts val="1800"/>
              <a:buNone/>
              <a:defRPr sz="1800">
                <a:solidFill>
                  <a:schemeClr val="lt1"/>
                </a:solidFill>
              </a:defRPr>
            </a:lvl6pPr>
            <a:lvl7pPr lvl="6" rtl="0" algn="r">
              <a:spcBef>
                <a:spcPts val="0"/>
              </a:spcBef>
              <a:spcAft>
                <a:spcPts val="0"/>
              </a:spcAft>
              <a:buClr>
                <a:schemeClr val="lt1"/>
              </a:buClr>
              <a:buSzPts val="1800"/>
              <a:buNone/>
              <a:defRPr sz="1800">
                <a:solidFill>
                  <a:schemeClr val="lt1"/>
                </a:solidFill>
              </a:defRPr>
            </a:lvl7pPr>
            <a:lvl8pPr lvl="7" rtl="0" algn="r">
              <a:spcBef>
                <a:spcPts val="0"/>
              </a:spcBef>
              <a:spcAft>
                <a:spcPts val="0"/>
              </a:spcAft>
              <a:buClr>
                <a:schemeClr val="lt1"/>
              </a:buClr>
              <a:buSzPts val="1800"/>
              <a:buNone/>
              <a:defRPr sz="1800">
                <a:solidFill>
                  <a:schemeClr val="lt1"/>
                </a:solidFill>
              </a:defRPr>
            </a:lvl8pPr>
            <a:lvl9pPr lvl="8" rtl="0" algn="r">
              <a:spcBef>
                <a:spcPts val="0"/>
              </a:spcBef>
              <a:spcAft>
                <a:spcPts val="0"/>
              </a:spcAft>
              <a:buClr>
                <a:schemeClr val="lt1"/>
              </a:buClr>
              <a:buSzPts val="1800"/>
              <a:buNone/>
              <a:defRPr sz="1800">
                <a:solidFill>
                  <a:schemeClr val="lt1"/>
                </a:solidFill>
              </a:defRPr>
            </a:lvl9pPr>
          </a:lstStyle>
          <a:p>
            <a:r>
              <a:t>xx%</a:t>
            </a:r>
          </a:p>
        </p:txBody>
      </p:sp>
      <p:sp>
        <p:nvSpPr>
          <p:cNvPr id="279" name="Google Shape;279;p18"/>
          <p:cNvSpPr txBox="1"/>
          <p:nvPr>
            <p:ph idx="4" type="subTitle"/>
          </p:nvPr>
        </p:nvSpPr>
        <p:spPr>
          <a:xfrm>
            <a:off x="3620575" y="3657150"/>
            <a:ext cx="4810200" cy="5727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lt1"/>
              </a:buClr>
              <a:buSzPts val="1800"/>
              <a:buNone/>
              <a:defRPr sz="1600"/>
            </a:lvl1pPr>
            <a:lvl2pPr lvl="1" rtl="0" algn="r">
              <a:spcBef>
                <a:spcPts val="0"/>
              </a:spcBef>
              <a:spcAft>
                <a:spcPts val="0"/>
              </a:spcAft>
              <a:buClr>
                <a:schemeClr val="lt1"/>
              </a:buClr>
              <a:buSzPts val="1400"/>
              <a:buNone/>
              <a:defRPr>
                <a:solidFill>
                  <a:schemeClr val="lt1"/>
                </a:solidFill>
              </a:defRPr>
            </a:lvl2pPr>
            <a:lvl3pPr lvl="2" rtl="0" algn="r">
              <a:spcBef>
                <a:spcPts val="0"/>
              </a:spcBef>
              <a:spcAft>
                <a:spcPts val="0"/>
              </a:spcAft>
              <a:buClr>
                <a:schemeClr val="lt1"/>
              </a:buClr>
              <a:buSzPts val="1400"/>
              <a:buNone/>
              <a:defRPr>
                <a:solidFill>
                  <a:schemeClr val="lt1"/>
                </a:solidFill>
              </a:defRPr>
            </a:lvl3pPr>
            <a:lvl4pPr lvl="3" rtl="0" algn="r">
              <a:spcBef>
                <a:spcPts val="0"/>
              </a:spcBef>
              <a:spcAft>
                <a:spcPts val="0"/>
              </a:spcAft>
              <a:buClr>
                <a:schemeClr val="lt1"/>
              </a:buClr>
              <a:buSzPts val="1400"/>
              <a:buNone/>
              <a:defRPr>
                <a:solidFill>
                  <a:schemeClr val="lt1"/>
                </a:solidFill>
              </a:defRPr>
            </a:lvl4pPr>
            <a:lvl5pPr lvl="4" rtl="0" algn="r">
              <a:spcBef>
                <a:spcPts val="0"/>
              </a:spcBef>
              <a:spcAft>
                <a:spcPts val="0"/>
              </a:spcAft>
              <a:buClr>
                <a:schemeClr val="lt1"/>
              </a:buClr>
              <a:buSzPts val="1400"/>
              <a:buNone/>
              <a:defRPr>
                <a:solidFill>
                  <a:schemeClr val="lt1"/>
                </a:solidFill>
              </a:defRPr>
            </a:lvl5pPr>
            <a:lvl6pPr lvl="5" rtl="0" algn="r">
              <a:spcBef>
                <a:spcPts val="0"/>
              </a:spcBef>
              <a:spcAft>
                <a:spcPts val="0"/>
              </a:spcAft>
              <a:buClr>
                <a:schemeClr val="lt1"/>
              </a:buClr>
              <a:buSzPts val="1400"/>
              <a:buNone/>
              <a:defRPr>
                <a:solidFill>
                  <a:schemeClr val="lt1"/>
                </a:solidFill>
              </a:defRPr>
            </a:lvl6pPr>
            <a:lvl7pPr lvl="6" rtl="0" algn="r">
              <a:spcBef>
                <a:spcPts val="0"/>
              </a:spcBef>
              <a:spcAft>
                <a:spcPts val="0"/>
              </a:spcAft>
              <a:buClr>
                <a:schemeClr val="lt1"/>
              </a:buClr>
              <a:buSzPts val="1400"/>
              <a:buNone/>
              <a:defRPr>
                <a:solidFill>
                  <a:schemeClr val="lt1"/>
                </a:solidFill>
              </a:defRPr>
            </a:lvl7pPr>
            <a:lvl8pPr lvl="7" rtl="0" algn="r">
              <a:spcBef>
                <a:spcPts val="0"/>
              </a:spcBef>
              <a:spcAft>
                <a:spcPts val="0"/>
              </a:spcAft>
              <a:buClr>
                <a:schemeClr val="lt1"/>
              </a:buClr>
              <a:buSzPts val="1400"/>
              <a:buNone/>
              <a:defRPr>
                <a:solidFill>
                  <a:schemeClr val="lt1"/>
                </a:solidFill>
              </a:defRPr>
            </a:lvl8pPr>
            <a:lvl9pPr lvl="8" rtl="0" algn="r">
              <a:spcBef>
                <a:spcPts val="0"/>
              </a:spcBef>
              <a:spcAft>
                <a:spcPts val="0"/>
              </a:spcAft>
              <a:buClr>
                <a:schemeClr val="lt1"/>
              </a:buClr>
              <a:buSzPts val="1400"/>
              <a:buNone/>
              <a:defRPr>
                <a:solidFill>
                  <a:schemeClr val="lt1"/>
                </a:solidFill>
              </a:defRPr>
            </a:lvl9pPr>
          </a:lstStyle>
          <a:p/>
        </p:txBody>
      </p:sp>
      <p:sp>
        <p:nvSpPr>
          <p:cNvPr id="280" name="Google Shape;280;p18"/>
          <p:cNvSpPr txBox="1"/>
          <p:nvPr>
            <p:ph hasCustomPrompt="1" idx="5" type="title"/>
          </p:nvPr>
        </p:nvSpPr>
        <p:spPr>
          <a:xfrm>
            <a:off x="3620575" y="3180699"/>
            <a:ext cx="4810200" cy="411300"/>
          </a:xfrm>
          <a:prstGeom prst="rect">
            <a:avLst/>
          </a:prstGeom>
        </p:spPr>
        <p:txBody>
          <a:bodyPr anchorCtr="0" anchor="ctr" bIns="91425" lIns="91425" spcFirstLastPara="1" rIns="91425" wrap="square" tIns="91425">
            <a:noAutofit/>
          </a:bodyPr>
          <a:lstStyle>
            <a:lvl1pPr lvl="0" rtl="0" algn="r">
              <a:spcBef>
                <a:spcPts val="0"/>
              </a:spcBef>
              <a:spcAft>
                <a:spcPts val="0"/>
              </a:spcAft>
              <a:buClr>
                <a:schemeClr val="lt1"/>
              </a:buClr>
              <a:buSzPts val="1800"/>
              <a:buNone/>
              <a:defRPr sz="4300">
                <a:solidFill>
                  <a:schemeClr val="lt2"/>
                </a:solidFill>
              </a:defRPr>
            </a:lvl1pPr>
            <a:lvl2pPr lvl="1" rtl="0" algn="r">
              <a:spcBef>
                <a:spcPts val="0"/>
              </a:spcBef>
              <a:spcAft>
                <a:spcPts val="0"/>
              </a:spcAft>
              <a:buClr>
                <a:schemeClr val="lt1"/>
              </a:buClr>
              <a:buSzPts val="1800"/>
              <a:buNone/>
              <a:defRPr sz="1800">
                <a:solidFill>
                  <a:schemeClr val="lt1"/>
                </a:solidFill>
              </a:defRPr>
            </a:lvl2pPr>
            <a:lvl3pPr lvl="2" rtl="0" algn="r">
              <a:spcBef>
                <a:spcPts val="0"/>
              </a:spcBef>
              <a:spcAft>
                <a:spcPts val="0"/>
              </a:spcAft>
              <a:buClr>
                <a:schemeClr val="lt1"/>
              </a:buClr>
              <a:buSzPts val="1800"/>
              <a:buNone/>
              <a:defRPr sz="1800">
                <a:solidFill>
                  <a:schemeClr val="lt1"/>
                </a:solidFill>
              </a:defRPr>
            </a:lvl3pPr>
            <a:lvl4pPr lvl="3" rtl="0" algn="r">
              <a:spcBef>
                <a:spcPts val="0"/>
              </a:spcBef>
              <a:spcAft>
                <a:spcPts val="0"/>
              </a:spcAft>
              <a:buClr>
                <a:schemeClr val="lt1"/>
              </a:buClr>
              <a:buSzPts val="1800"/>
              <a:buNone/>
              <a:defRPr sz="1800">
                <a:solidFill>
                  <a:schemeClr val="lt1"/>
                </a:solidFill>
              </a:defRPr>
            </a:lvl4pPr>
            <a:lvl5pPr lvl="4" rtl="0" algn="r">
              <a:spcBef>
                <a:spcPts val="0"/>
              </a:spcBef>
              <a:spcAft>
                <a:spcPts val="0"/>
              </a:spcAft>
              <a:buClr>
                <a:schemeClr val="lt1"/>
              </a:buClr>
              <a:buSzPts val="1800"/>
              <a:buNone/>
              <a:defRPr sz="1800">
                <a:solidFill>
                  <a:schemeClr val="lt1"/>
                </a:solidFill>
              </a:defRPr>
            </a:lvl5pPr>
            <a:lvl6pPr lvl="5" rtl="0" algn="r">
              <a:spcBef>
                <a:spcPts val="0"/>
              </a:spcBef>
              <a:spcAft>
                <a:spcPts val="0"/>
              </a:spcAft>
              <a:buClr>
                <a:schemeClr val="lt1"/>
              </a:buClr>
              <a:buSzPts val="1800"/>
              <a:buNone/>
              <a:defRPr sz="1800">
                <a:solidFill>
                  <a:schemeClr val="lt1"/>
                </a:solidFill>
              </a:defRPr>
            </a:lvl6pPr>
            <a:lvl7pPr lvl="6" rtl="0" algn="r">
              <a:spcBef>
                <a:spcPts val="0"/>
              </a:spcBef>
              <a:spcAft>
                <a:spcPts val="0"/>
              </a:spcAft>
              <a:buClr>
                <a:schemeClr val="lt1"/>
              </a:buClr>
              <a:buSzPts val="1800"/>
              <a:buNone/>
              <a:defRPr sz="1800">
                <a:solidFill>
                  <a:schemeClr val="lt1"/>
                </a:solidFill>
              </a:defRPr>
            </a:lvl7pPr>
            <a:lvl8pPr lvl="7" rtl="0" algn="r">
              <a:spcBef>
                <a:spcPts val="0"/>
              </a:spcBef>
              <a:spcAft>
                <a:spcPts val="0"/>
              </a:spcAft>
              <a:buClr>
                <a:schemeClr val="lt1"/>
              </a:buClr>
              <a:buSzPts val="1800"/>
              <a:buNone/>
              <a:defRPr sz="1800">
                <a:solidFill>
                  <a:schemeClr val="lt1"/>
                </a:solidFill>
              </a:defRPr>
            </a:lvl8pPr>
            <a:lvl9pPr lvl="8" rtl="0" algn="r">
              <a:spcBef>
                <a:spcPts val="0"/>
              </a:spcBef>
              <a:spcAft>
                <a:spcPts val="0"/>
              </a:spcAft>
              <a:buClr>
                <a:schemeClr val="lt1"/>
              </a:buClr>
              <a:buSzPts val="1800"/>
              <a:buNone/>
              <a:defRPr sz="1800">
                <a:solidFill>
                  <a:schemeClr val="lt1"/>
                </a:solidFill>
              </a:defRPr>
            </a:lvl9pPr>
          </a:lstStyle>
          <a:p>
            <a:r>
              <a:t>xx%</a:t>
            </a:r>
          </a:p>
        </p:txBody>
      </p:sp>
      <p:grpSp>
        <p:nvGrpSpPr>
          <p:cNvPr id="281" name="Google Shape;281;p18"/>
          <p:cNvGrpSpPr/>
          <p:nvPr/>
        </p:nvGrpSpPr>
        <p:grpSpPr>
          <a:xfrm flipH="1">
            <a:off x="2011102" y="1713913"/>
            <a:ext cx="1856982" cy="2515946"/>
            <a:chOff x="2" y="1631475"/>
            <a:chExt cx="1856982" cy="2515946"/>
          </a:xfrm>
        </p:grpSpPr>
        <p:sp>
          <p:nvSpPr>
            <p:cNvPr id="282" name="Google Shape;282;p18"/>
            <p:cNvSpPr/>
            <p:nvPr/>
          </p:nvSpPr>
          <p:spPr>
            <a:xfrm>
              <a:off x="1087328" y="2019148"/>
              <a:ext cx="74891" cy="229880"/>
            </a:xfrm>
            <a:custGeom>
              <a:rect b="b" l="l" r="r" t="t"/>
              <a:pathLst>
                <a:path extrusionOk="0" h="2870" w="935">
                  <a:moveTo>
                    <a:pt x="467" y="1"/>
                  </a:moveTo>
                  <a:cubicBezTo>
                    <a:pt x="467" y="1"/>
                    <a:pt x="601" y="2069"/>
                    <a:pt x="0" y="2870"/>
                  </a:cubicBezTo>
                  <a:lnTo>
                    <a:pt x="734" y="2469"/>
                  </a:lnTo>
                  <a:cubicBezTo>
                    <a:pt x="734" y="2469"/>
                    <a:pt x="934" y="1"/>
                    <a:pt x="868"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18"/>
            <p:cNvSpPr/>
            <p:nvPr/>
          </p:nvSpPr>
          <p:spPr>
            <a:xfrm>
              <a:off x="707905" y="2082105"/>
              <a:ext cx="90911" cy="260237"/>
            </a:xfrm>
            <a:custGeom>
              <a:rect b="b" l="l" r="r" t="t"/>
              <a:pathLst>
                <a:path extrusionOk="0" h="3249" w="1135">
                  <a:moveTo>
                    <a:pt x="119" y="1"/>
                  </a:moveTo>
                  <a:cubicBezTo>
                    <a:pt x="60" y="1"/>
                    <a:pt x="1" y="16"/>
                    <a:pt x="1" y="16"/>
                  </a:cubicBezTo>
                  <a:cubicBezTo>
                    <a:pt x="1" y="16"/>
                    <a:pt x="901" y="2384"/>
                    <a:pt x="768" y="3051"/>
                  </a:cubicBezTo>
                  <a:cubicBezTo>
                    <a:pt x="732" y="3193"/>
                    <a:pt x="729" y="3249"/>
                    <a:pt x="745" y="3249"/>
                  </a:cubicBezTo>
                  <a:cubicBezTo>
                    <a:pt x="804" y="3249"/>
                    <a:pt x="1135" y="2484"/>
                    <a:pt x="1135" y="2484"/>
                  </a:cubicBezTo>
                  <a:lnTo>
                    <a:pt x="1135" y="2484"/>
                  </a:lnTo>
                  <a:lnTo>
                    <a:pt x="1068" y="2517"/>
                  </a:lnTo>
                  <a:cubicBezTo>
                    <a:pt x="1068" y="2517"/>
                    <a:pt x="268" y="49"/>
                    <a:pt x="201" y="16"/>
                  </a:cubicBezTo>
                  <a:cubicBezTo>
                    <a:pt x="179" y="4"/>
                    <a:pt x="149" y="1"/>
                    <a:pt x="119"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18"/>
            <p:cNvSpPr/>
            <p:nvPr/>
          </p:nvSpPr>
          <p:spPr>
            <a:xfrm>
              <a:off x="2" y="2695814"/>
              <a:ext cx="979753" cy="1451607"/>
            </a:xfrm>
            <a:custGeom>
              <a:rect b="b" l="l" r="r" t="t"/>
              <a:pathLst>
                <a:path extrusionOk="0" h="18123" w="12232">
                  <a:moveTo>
                    <a:pt x="7242" y="0"/>
                  </a:moveTo>
                  <a:cubicBezTo>
                    <a:pt x="6602" y="0"/>
                    <a:pt x="6025" y="107"/>
                    <a:pt x="5642" y="107"/>
                  </a:cubicBezTo>
                  <a:cubicBezTo>
                    <a:pt x="5565" y="107"/>
                    <a:pt x="5496" y="103"/>
                    <a:pt x="5436" y="92"/>
                  </a:cubicBezTo>
                  <a:cubicBezTo>
                    <a:pt x="5422" y="90"/>
                    <a:pt x="5407" y="89"/>
                    <a:pt x="5391" y="89"/>
                  </a:cubicBezTo>
                  <a:cubicBezTo>
                    <a:pt x="4012" y="89"/>
                    <a:pt x="1" y="8899"/>
                    <a:pt x="166" y="11901"/>
                  </a:cubicBezTo>
                  <a:cubicBezTo>
                    <a:pt x="333" y="14903"/>
                    <a:pt x="6137" y="17738"/>
                    <a:pt x="7604" y="18105"/>
                  </a:cubicBezTo>
                  <a:cubicBezTo>
                    <a:pt x="7646" y="18117"/>
                    <a:pt x="7688" y="18122"/>
                    <a:pt x="7730" y="18122"/>
                  </a:cubicBezTo>
                  <a:cubicBezTo>
                    <a:pt x="9169" y="18122"/>
                    <a:pt x="10807" y="11667"/>
                    <a:pt x="10807" y="11667"/>
                  </a:cubicBezTo>
                  <a:cubicBezTo>
                    <a:pt x="12232" y="1202"/>
                    <a:pt x="9387" y="0"/>
                    <a:pt x="7242"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18"/>
            <p:cNvSpPr/>
            <p:nvPr/>
          </p:nvSpPr>
          <p:spPr>
            <a:xfrm>
              <a:off x="590322" y="2037891"/>
              <a:ext cx="801696" cy="908226"/>
            </a:xfrm>
            <a:custGeom>
              <a:rect b="b" l="l" r="r" t="t"/>
              <a:pathLst>
                <a:path extrusionOk="0" h="11339" w="10009">
                  <a:moveTo>
                    <a:pt x="10008" y="0"/>
                  </a:moveTo>
                  <a:lnTo>
                    <a:pt x="10008" y="0"/>
                  </a:lnTo>
                  <a:cubicBezTo>
                    <a:pt x="9408" y="167"/>
                    <a:pt x="6305" y="2302"/>
                    <a:pt x="6205" y="2636"/>
                  </a:cubicBezTo>
                  <a:cubicBezTo>
                    <a:pt x="5939" y="3636"/>
                    <a:pt x="4371" y="5838"/>
                    <a:pt x="3737" y="6772"/>
                  </a:cubicBezTo>
                  <a:cubicBezTo>
                    <a:pt x="2203" y="9140"/>
                    <a:pt x="1" y="10942"/>
                    <a:pt x="1" y="10942"/>
                  </a:cubicBezTo>
                  <a:cubicBezTo>
                    <a:pt x="1" y="10942"/>
                    <a:pt x="881" y="11338"/>
                    <a:pt x="1666" y="11338"/>
                  </a:cubicBezTo>
                  <a:cubicBezTo>
                    <a:pt x="2169" y="11338"/>
                    <a:pt x="2634" y="11175"/>
                    <a:pt x="2803" y="10641"/>
                  </a:cubicBezTo>
                  <a:cubicBezTo>
                    <a:pt x="3237" y="9240"/>
                    <a:pt x="6105" y="3403"/>
                    <a:pt x="6772" y="2669"/>
                  </a:cubicBezTo>
                  <a:cubicBezTo>
                    <a:pt x="6839" y="2602"/>
                    <a:pt x="7073" y="2436"/>
                    <a:pt x="7073" y="2402"/>
                  </a:cubicBezTo>
                  <a:cubicBezTo>
                    <a:pt x="7173" y="2235"/>
                    <a:pt x="9908" y="167"/>
                    <a:pt x="10008"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18"/>
            <p:cNvSpPr/>
            <p:nvPr/>
          </p:nvSpPr>
          <p:spPr>
            <a:xfrm>
              <a:off x="734658" y="1714616"/>
              <a:ext cx="291315" cy="1034059"/>
            </a:xfrm>
            <a:custGeom>
              <a:rect b="b" l="l" r="r" t="t"/>
              <a:pathLst>
                <a:path extrusionOk="0" h="12910" w="3637">
                  <a:moveTo>
                    <a:pt x="2269" y="0"/>
                  </a:moveTo>
                  <a:cubicBezTo>
                    <a:pt x="2269" y="0"/>
                    <a:pt x="2702" y="1702"/>
                    <a:pt x="1935" y="3303"/>
                  </a:cubicBezTo>
                  <a:cubicBezTo>
                    <a:pt x="1201" y="4904"/>
                    <a:pt x="0" y="8239"/>
                    <a:pt x="0" y="8239"/>
                  </a:cubicBezTo>
                  <a:lnTo>
                    <a:pt x="1001" y="12909"/>
                  </a:lnTo>
                  <a:lnTo>
                    <a:pt x="2102" y="12109"/>
                  </a:lnTo>
                  <a:lnTo>
                    <a:pt x="1802" y="11942"/>
                  </a:lnTo>
                  <a:cubicBezTo>
                    <a:pt x="1802" y="11942"/>
                    <a:pt x="501" y="9640"/>
                    <a:pt x="1068" y="7439"/>
                  </a:cubicBezTo>
                  <a:cubicBezTo>
                    <a:pt x="1635" y="5237"/>
                    <a:pt x="3636" y="667"/>
                    <a:pt x="2936" y="334"/>
                  </a:cubicBezTo>
                  <a:lnTo>
                    <a:pt x="2269" y="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18"/>
            <p:cNvSpPr/>
            <p:nvPr/>
          </p:nvSpPr>
          <p:spPr>
            <a:xfrm>
              <a:off x="689243" y="1631475"/>
              <a:ext cx="1167741" cy="528964"/>
            </a:xfrm>
            <a:custGeom>
              <a:rect b="b" l="l" r="r" t="t"/>
              <a:pathLst>
                <a:path extrusionOk="0" h="6604" w="14579">
                  <a:moveTo>
                    <a:pt x="3057" y="0"/>
                  </a:moveTo>
                  <a:cubicBezTo>
                    <a:pt x="2569" y="0"/>
                    <a:pt x="2053" y="144"/>
                    <a:pt x="1568" y="471"/>
                  </a:cubicBezTo>
                  <a:cubicBezTo>
                    <a:pt x="0" y="1505"/>
                    <a:pt x="834" y="4441"/>
                    <a:pt x="1168" y="4908"/>
                  </a:cubicBezTo>
                  <a:cubicBezTo>
                    <a:pt x="1406" y="5242"/>
                    <a:pt x="3044" y="5439"/>
                    <a:pt x="4336" y="5439"/>
                  </a:cubicBezTo>
                  <a:cubicBezTo>
                    <a:pt x="4850" y="5439"/>
                    <a:pt x="5310" y="5408"/>
                    <a:pt x="5604" y="5341"/>
                  </a:cubicBezTo>
                  <a:cubicBezTo>
                    <a:pt x="5705" y="5322"/>
                    <a:pt x="5793" y="5313"/>
                    <a:pt x="5871" y="5313"/>
                  </a:cubicBezTo>
                  <a:cubicBezTo>
                    <a:pt x="6593" y="5313"/>
                    <a:pt x="6477" y="6084"/>
                    <a:pt x="8073" y="6475"/>
                  </a:cubicBezTo>
                  <a:cubicBezTo>
                    <a:pt x="8408" y="6564"/>
                    <a:pt x="8671" y="6603"/>
                    <a:pt x="8886" y="6603"/>
                  </a:cubicBezTo>
                  <a:cubicBezTo>
                    <a:pt x="9802" y="6603"/>
                    <a:pt x="9828" y="5884"/>
                    <a:pt x="10775" y="5208"/>
                  </a:cubicBezTo>
                  <a:cubicBezTo>
                    <a:pt x="11942" y="4341"/>
                    <a:pt x="12909" y="4741"/>
                    <a:pt x="13610" y="3940"/>
                  </a:cubicBezTo>
                  <a:cubicBezTo>
                    <a:pt x="14344" y="3140"/>
                    <a:pt x="14377" y="2306"/>
                    <a:pt x="14377" y="2306"/>
                  </a:cubicBezTo>
                  <a:cubicBezTo>
                    <a:pt x="14578" y="2048"/>
                    <a:pt x="14551" y="1970"/>
                    <a:pt x="14391" y="1970"/>
                  </a:cubicBezTo>
                  <a:cubicBezTo>
                    <a:pt x="14153" y="1970"/>
                    <a:pt x="13620" y="2141"/>
                    <a:pt x="13103" y="2141"/>
                  </a:cubicBezTo>
                  <a:cubicBezTo>
                    <a:pt x="12755" y="2141"/>
                    <a:pt x="12415" y="2064"/>
                    <a:pt x="12176" y="1805"/>
                  </a:cubicBezTo>
                  <a:cubicBezTo>
                    <a:pt x="11706" y="1336"/>
                    <a:pt x="11286" y="1131"/>
                    <a:pt x="10645" y="1131"/>
                  </a:cubicBezTo>
                  <a:cubicBezTo>
                    <a:pt x="10101" y="1131"/>
                    <a:pt x="9398" y="1278"/>
                    <a:pt x="8373" y="1539"/>
                  </a:cubicBezTo>
                  <a:cubicBezTo>
                    <a:pt x="6185" y="2094"/>
                    <a:pt x="7961" y="2841"/>
                    <a:pt x="7098" y="2841"/>
                  </a:cubicBezTo>
                  <a:cubicBezTo>
                    <a:pt x="7080" y="2841"/>
                    <a:pt x="7060" y="2840"/>
                    <a:pt x="7039" y="2840"/>
                  </a:cubicBezTo>
                  <a:cubicBezTo>
                    <a:pt x="6071" y="2806"/>
                    <a:pt x="5504" y="2940"/>
                    <a:pt x="5237" y="1605"/>
                  </a:cubicBezTo>
                  <a:cubicBezTo>
                    <a:pt x="5032" y="670"/>
                    <a:pt x="4110" y="0"/>
                    <a:pt x="30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18"/>
            <p:cNvSpPr/>
            <p:nvPr/>
          </p:nvSpPr>
          <p:spPr>
            <a:xfrm>
              <a:off x="563649" y="1884824"/>
              <a:ext cx="812269" cy="324795"/>
            </a:xfrm>
            <a:custGeom>
              <a:rect b="b" l="l" r="r" t="t"/>
              <a:pathLst>
                <a:path extrusionOk="0" h="4055" w="10141">
                  <a:moveTo>
                    <a:pt x="4581" y="0"/>
                  </a:moveTo>
                  <a:cubicBezTo>
                    <a:pt x="4146" y="0"/>
                    <a:pt x="3706" y="54"/>
                    <a:pt x="3269" y="177"/>
                  </a:cubicBezTo>
                  <a:cubicBezTo>
                    <a:pt x="0" y="1144"/>
                    <a:pt x="334" y="2178"/>
                    <a:pt x="501" y="2645"/>
                  </a:cubicBezTo>
                  <a:cubicBezTo>
                    <a:pt x="573" y="2847"/>
                    <a:pt x="1146" y="2899"/>
                    <a:pt x="1840" y="2899"/>
                  </a:cubicBezTo>
                  <a:cubicBezTo>
                    <a:pt x="2599" y="2899"/>
                    <a:pt x="3501" y="2836"/>
                    <a:pt x="4048" y="2836"/>
                  </a:cubicBezTo>
                  <a:cubicBezTo>
                    <a:pt x="4161" y="2836"/>
                    <a:pt x="4259" y="2839"/>
                    <a:pt x="4337" y="2845"/>
                  </a:cubicBezTo>
                  <a:cubicBezTo>
                    <a:pt x="5104" y="2912"/>
                    <a:pt x="4670" y="3379"/>
                    <a:pt x="4971" y="3880"/>
                  </a:cubicBezTo>
                  <a:cubicBezTo>
                    <a:pt x="5040" y="4002"/>
                    <a:pt x="5138" y="4054"/>
                    <a:pt x="5257" y="4054"/>
                  </a:cubicBezTo>
                  <a:cubicBezTo>
                    <a:pt x="5655" y="4054"/>
                    <a:pt x="6276" y="3467"/>
                    <a:pt x="6739" y="2979"/>
                  </a:cubicBezTo>
                  <a:cubicBezTo>
                    <a:pt x="7185" y="2533"/>
                    <a:pt x="8688" y="2467"/>
                    <a:pt x="9539" y="2467"/>
                  </a:cubicBezTo>
                  <a:cubicBezTo>
                    <a:pt x="9898" y="2467"/>
                    <a:pt x="10141" y="2479"/>
                    <a:pt x="10141" y="2479"/>
                  </a:cubicBezTo>
                  <a:lnTo>
                    <a:pt x="10108" y="2312"/>
                  </a:lnTo>
                  <a:cubicBezTo>
                    <a:pt x="10108" y="2312"/>
                    <a:pt x="7444" y="0"/>
                    <a:pt x="458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9" name="Google Shape;289;p18"/>
          <p:cNvGrpSpPr/>
          <p:nvPr/>
        </p:nvGrpSpPr>
        <p:grpSpPr>
          <a:xfrm>
            <a:off x="4" y="2993727"/>
            <a:ext cx="4876939" cy="2073563"/>
            <a:chOff x="1190200" y="3318650"/>
            <a:chExt cx="5212075" cy="1372675"/>
          </a:xfrm>
        </p:grpSpPr>
        <p:sp>
          <p:nvSpPr>
            <p:cNvPr id="290" name="Google Shape;290;p18"/>
            <p:cNvSpPr/>
            <p:nvPr/>
          </p:nvSpPr>
          <p:spPr>
            <a:xfrm>
              <a:off x="1190200" y="3318650"/>
              <a:ext cx="5212075" cy="1372675"/>
            </a:xfrm>
            <a:custGeom>
              <a:rect b="b" l="l" r="r" t="t"/>
              <a:pathLst>
                <a:path extrusionOk="0" h="54907" w="208483">
                  <a:moveTo>
                    <a:pt x="95468" y="1"/>
                  </a:moveTo>
                  <a:lnTo>
                    <a:pt x="0" y="25719"/>
                  </a:lnTo>
                  <a:lnTo>
                    <a:pt x="0" y="44199"/>
                  </a:lnTo>
                  <a:lnTo>
                    <a:pt x="208482" y="54907"/>
                  </a:lnTo>
                  <a:lnTo>
                    <a:pt x="208482" y="30989"/>
                  </a:lnTo>
                  <a:lnTo>
                    <a:pt x="181263" y="14177"/>
                  </a:lnTo>
                  <a:lnTo>
                    <a:pt x="157512" y="22583"/>
                  </a:lnTo>
                  <a:lnTo>
                    <a:pt x="9546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18"/>
            <p:cNvSpPr/>
            <p:nvPr/>
          </p:nvSpPr>
          <p:spPr>
            <a:xfrm>
              <a:off x="1190200" y="3318650"/>
              <a:ext cx="2386725" cy="1104975"/>
            </a:xfrm>
            <a:custGeom>
              <a:rect b="b" l="l" r="r" t="t"/>
              <a:pathLst>
                <a:path extrusionOk="0" h="44199" w="95469">
                  <a:moveTo>
                    <a:pt x="95468" y="1"/>
                  </a:moveTo>
                  <a:lnTo>
                    <a:pt x="0" y="25719"/>
                  </a:lnTo>
                  <a:lnTo>
                    <a:pt x="0" y="44199"/>
                  </a:lnTo>
                  <a:lnTo>
                    <a:pt x="93167" y="12509"/>
                  </a:lnTo>
                  <a:lnTo>
                    <a:pt x="83493" y="12509"/>
                  </a:lnTo>
                  <a:lnTo>
                    <a:pt x="9546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92" name="Google Shape;292;p18"/>
          <p:cNvSpPr/>
          <p:nvPr/>
        </p:nvSpPr>
        <p:spPr>
          <a:xfrm>
            <a:off x="8" y="4075751"/>
            <a:ext cx="9140092" cy="1084854"/>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18"/>
          <p:cNvSpPr/>
          <p:nvPr/>
        </p:nvSpPr>
        <p:spPr>
          <a:xfrm>
            <a:off x="1132858" y="4348053"/>
            <a:ext cx="8007235" cy="827939"/>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list">
  <p:cSld name="CUSTOM_10">
    <p:spTree>
      <p:nvGrpSpPr>
        <p:cNvPr id="294" name="Shape 294"/>
        <p:cNvGrpSpPr/>
        <p:nvPr/>
      </p:nvGrpSpPr>
      <p:grpSpPr>
        <a:xfrm>
          <a:off x="0" y="0"/>
          <a:ext cx="0" cy="0"/>
          <a:chOff x="0" y="0"/>
          <a:chExt cx="0" cy="0"/>
        </a:xfrm>
      </p:grpSpPr>
      <p:grpSp>
        <p:nvGrpSpPr>
          <p:cNvPr id="295" name="Google Shape;295;p19"/>
          <p:cNvGrpSpPr/>
          <p:nvPr/>
        </p:nvGrpSpPr>
        <p:grpSpPr>
          <a:xfrm flipH="1">
            <a:off x="4525104" y="2792205"/>
            <a:ext cx="2351552" cy="1707821"/>
            <a:chOff x="2810625" y="2627075"/>
            <a:chExt cx="1942950" cy="1138775"/>
          </a:xfrm>
        </p:grpSpPr>
        <p:sp>
          <p:nvSpPr>
            <p:cNvPr id="296" name="Google Shape;296;p19"/>
            <p:cNvSpPr/>
            <p:nvPr/>
          </p:nvSpPr>
          <p:spPr>
            <a:xfrm>
              <a:off x="2845675" y="2646425"/>
              <a:ext cx="1907900" cy="1085200"/>
            </a:xfrm>
            <a:custGeom>
              <a:rect b="b" l="l" r="r" t="t"/>
              <a:pathLst>
                <a:path extrusionOk="0" h="43408" w="76316">
                  <a:moveTo>
                    <a:pt x="35905" y="0"/>
                  </a:moveTo>
                  <a:cubicBezTo>
                    <a:pt x="34964" y="0"/>
                    <a:pt x="34545" y="2302"/>
                    <a:pt x="33834" y="3013"/>
                  </a:cubicBezTo>
                  <a:cubicBezTo>
                    <a:pt x="33101" y="3746"/>
                    <a:pt x="32244" y="5378"/>
                    <a:pt x="31323" y="6466"/>
                  </a:cubicBezTo>
                  <a:cubicBezTo>
                    <a:pt x="30381" y="7533"/>
                    <a:pt x="26741" y="13057"/>
                    <a:pt x="26364" y="13852"/>
                  </a:cubicBezTo>
                  <a:cubicBezTo>
                    <a:pt x="26008" y="14647"/>
                    <a:pt x="25799" y="15714"/>
                    <a:pt x="25004" y="16070"/>
                  </a:cubicBezTo>
                  <a:cubicBezTo>
                    <a:pt x="24230" y="16425"/>
                    <a:pt x="23581" y="17785"/>
                    <a:pt x="22933" y="18518"/>
                  </a:cubicBezTo>
                  <a:cubicBezTo>
                    <a:pt x="22284" y="19229"/>
                    <a:pt x="21782" y="19794"/>
                    <a:pt x="20568" y="20296"/>
                  </a:cubicBezTo>
                  <a:cubicBezTo>
                    <a:pt x="19355" y="20798"/>
                    <a:pt x="18643" y="23309"/>
                    <a:pt x="17492" y="24251"/>
                  </a:cubicBezTo>
                  <a:cubicBezTo>
                    <a:pt x="16342" y="25171"/>
                    <a:pt x="16342" y="26322"/>
                    <a:pt x="16132" y="26469"/>
                  </a:cubicBezTo>
                  <a:cubicBezTo>
                    <a:pt x="15902" y="26615"/>
                    <a:pt x="14124" y="28184"/>
                    <a:pt x="12764" y="28896"/>
                  </a:cubicBezTo>
                  <a:cubicBezTo>
                    <a:pt x="11404" y="29628"/>
                    <a:pt x="11613" y="30486"/>
                    <a:pt x="11404" y="30486"/>
                  </a:cubicBezTo>
                  <a:cubicBezTo>
                    <a:pt x="11174" y="30486"/>
                    <a:pt x="10609" y="30842"/>
                    <a:pt x="10106" y="31135"/>
                  </a:cubicBezTo>
                  <a:cubicBezTo>
                    <a:pt x="9604" y="31407"/>
                    <a:pt x="9751" y="31700"/>
                    <a:pt x="9039" y="32055"/>
                  </a:cubicBezTo>
                  <a:cubicBezTo>
                    <a:pt x="8307" y="32411"/>
                    <a:pt x="7596" y="33353"/>
                    <a:pt x="6884" y="34148"/>
                  </a:cubicBezTo>
                  <a:cubicBezTo>
                    <a:pt x="6173" y="34922"/>
                    <a:pt x="5733" y="35361"/>
                    <a:pt x="4959" y="36073"/>
                  </a:cubicBezTo>
                  <a:cubicBezTo>
                    <a:pt x="4164" y="36784"/>
                    <a:pt x="2867" y="38667"/>
                    <a:pt x="2009" y="39295"/>
                  </a:cubicBezTo>
                  <a:cubicBezTo>
                    <a:pt x="1151" y="39944"/>
                    <a:pt x="795" y="41596"/>
                    <a:pt x="795" y="41596"/>
                  </a:cubicBezTo>
                  <a:lnTo>
                    <a:pt x="0" y="43396"/>
                  </a:lnTo>
                  <a:lnTo>
                    <a:pt x="5671" y="43396"/>
                  </a:lnTo>
                  <a:cubicBezTo>
                    <a:pt x="5671" y="43396"/>
                    <a:pt x="47518" y="43249"/>
                    <a:pt x="48020" y="43249"/>
                  </a:cubicBezTo>
                  <a:cubicBezTo>
                    <a:pt x="48355" y="43249"/>
                    <a:pt x="60881" y="43408"/>
                    <a:pt x="69133" y="43408"/>
                  </a:cubicBezTo>
                  <a:cubicBezTo>
                    <a:pt x="73259" y="43408"/>
                    <a:pt x="76316" y="43368"/>
                    <a:pt x="76246" y="43249"/>
                  </a:cubicBezTo>
                  <a:cubicBezTo>
                    <a:pt x="76037" y="42894"/>
                    <a:pt x="75095" y="41889"/>
                    <a:pt x="74175" y="40801"/>
                  </a:cubicBezTo>
                  <a:cubicBezTo>
                    <a:pt x="73233" y="39734"/>
                    <a:pt x="72375" y="38876"/>
                    <a:pt x="71371" y="37579"/>
                  </a:cubicBezTo>
                  <a:cubicBezTo>
                    <a:pt x="70366" y="36282"/>
                    <a:pt x="70074" y="35570"/>
                    <a:pt x="69153" y="35006"/>
                  </a:cubicBezTo>
                  <a:cubicBezTo>
                    <a:pt x="68211" y="34420"/>
                    <a:pt x="67500" y="33562"/>
                    <a:pt x="66998" y="33143"/>
                  </a:cubicBezTo>
                  <a:cubicBezTo>
                    <a:pt x="66496" y="32704"/>
                    <a:pt x="65638" y="30905"/>
                    <a:pt x="64361" y="29984"/>
                  </a:cubicBezTo>
                  <a:cubicBezTo>
                    <a:pt x="63064" y="29042"/>
                    <a:pt x="61118" y="27892"/>
                    <a:pt x="60553" y="27682"/>
                  </a:cubicBezTo>
                  <a:cubicBezTo>
                    <a:pt x="59988" y="27473"/>
                    <a:pt x="59130" y="26615"/>
                    <a:pt x="58189" y="25904"/>
                  </a:cubicBezTo>
                  <a:cubicBezTo>
                    <a:pt x="57247" y="25171"/>
                    <a:pt x="55887" y="23456"/>
                    <a:pt x="54464" y="21447"/>
                  </a:cubicBezTo>
                  <a:cubicBezTo>
                    <a:pt x="53021" y="19438"/>
                    <a:pt x="52812" y="19020"/>
                    <a:pt x="51535" y="17785"/>
                  </a:cubicBezTo>
                  <a:cubicBezTo>
                    <a:pt x="50238" y="16572"/>
                    <a:pt x="49527" y="16572"/>
                    <a:pt x="48376" y="15777"/>
                  </a:cubicBezTo>
                  <a:cubicBezTo>
                    <a:pt x="47225" y="15003"/>
                    <a:pt x="46660" y="13705"/>
                    <a:pt x="45865" y="12262"/>
                  </a:cubicBezTo>
                  <a:cubicBezTo>
                    <a:pt x="45399" y="11428"/>
                    <a:pt x="45112" y="11377"/>
                    <a:pt x="44795" y="11377"/>
                  </a:cubicBezTo>
                  <a:cubicBezTo>
                    <a:pt x="44752" y="11377"/>
                    <a:pt x="44707" y="11378"/>
                    <a:pt x="44662" y="11378"/>
                  </a:cubicBezTo>
                  <a:cubicBezTo>
                    <a:pt x="44475" y="11378"/>
                    <a:pt x="44268" y="11362"/>
                    <a:pt x="44003" y="11194"/>
                  </a:cubicBezTo>
                  <a:cubicBezTo>
                    <a:pt x="43208" y="10692"/>
                    <a:pt x="41994" y="8684"/>
                    <a:pt x="41073" y="7114"/>
                  </a:cubicBezTo>
                  <a:cubicBezTo>
                    <a:pt x="40132" y="5524"/>
                    <a:pt x="38918" y="3453"/>
                    <a:pt x="38207" y="2386"/>
                  </a:cubicBezTo>
                  <a:cubicBezTo>
                    <a:pt x="37475" y="1298"/>
                    <a:pt x="36826" y="0"/>
                    <a:pt x="3590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19"/>
            <p:cNvSpPr/>
            <p:nvPr/>
          </p:nvSpPr>
          <p:spPr>
            <a:xfrm>
              <a:off x="2810625" y="2627075"/>
              <a:ext cx="925375" cy="1138775"/>
            </a:xfrm>
            <a:custGeom>
              <a:rect b="b" l="l" r="r" t="t"/>
              <a:pathLst>
                <a:path extrusionOk="0" h="45551" w="37015">
                  <a:moveTo>
                    <a:pt x="36972" y="0"/>
                  </a:moveTo>
                  <a:lnTo>
                    <a:pt x="36972" y="0"/>
                  </a:lnTo>
                  <a:cubicBezTo>
                    <a:pt x="36972" y="0"/>
                    <a:pt x="33206" y="2302"/>
                    <a:pt x="31972" y="3222"/>
                  </a:cubicBezTo>
                  <a:cubicBezTo>
                    <a:pt x="30737" y="4143"/>
                    <a:pt x="28896" y="8872"/>
                    <a:pt x="28205" y="9771"/>
                  </a:cubicBezTo>
                  <a:cubicBezTo>
                    <a:pt x="27515" y="10692"/>
                    <a:pt x="23581" y="14521"/>
                    <a:pt x="23414" y="14668"/>
                  </a:cubicBezTo>
                  <a:cubicBezTo>
                    <a:pt x="23268" y="14835"/>
                    <a:pt x="17890" y="23916"/>
                    <a:pt x="17890" y="23916"/>
                  </a:cubicBezTo>
                  <a:cubicBezTo>
                    <a:pt x="17890" y="23916"/>
                    <a:pt x="17032" y="26720"/>
                    <a:pt x="16697" y="26992"/>
                  </a:cubicBezTo>
                  <a:cubicBezTo>
                    <a:pt x="16384" y="27264"/>
                    <a:pt x="14187" y="28707"/>
                    <a:pt x="13266" y="29251"/>
                  </a:cubicBezTo>
                  <a:cubicBezTo>
                    <a:pt x="12345" y="29795"/>
                    <a:pt x="8642" y="33227"/>
                    <a:pt x="7617" y="33875"/>
                  </a:cubicBezTo>
                  <a:cubicBezTo>
                    <a:pt x="6591" y="34524"/>
                    <a:pt x="4604" y="36449"/>
                    <a:pt x="4185" y="36679"/>
                  </a:cubicBezTo>
                  <a:cubicBezTo>
                    <a:pt x="3746" y="36888"/>
                    <a:pt x="0" y="43772"/>
                    <a:pt x="42" y="44170"/>
                  </a:cubicBezTo>
                  <a:cubicBezTo>
                    <a:pt x="105" y="44588"/>
                    <a:pt x="1716" y="45551"/>
                    <a:pt x="1716" y="45551"/>
                  </a:cubicBezTo>
                  <a:cubicBezTo>
                    <a:pt x="1716" y="45551"/>
                    <a:pt x="2741" y="43814"/>
                    <a:pt x="2951" y="43291"/>
                  </a:cubicBezTo>
                  <a:cubicBezTo>
                    <a:pt x="3160" y="42747"/>
                    <a:pt x="4771" y="40759"/>
                    <a:pt x="5357" y="40383"/>
                  </a:cubicBezTo>
                  <a:cubicBezTo>
                    <a:pt x="5964" y="40006"/>
                    <a:pt x="7575" y="37746"/>
                    <a:pt x="8265" y="37160"/>
                  </a:cubicBezTo>
                  <a:cubicBezTo>
                    <a:pt x="8956" y="36554"/>
                    <a:pt x="10086" y="35968"/>
                    <a:pt x="11592" y="35173"/>
                  </a:cubicBezTo>
                  <a:cubicBezTo>
                    <a:pt x="13099" y="34357"/>
                    <a:pt x="15044" y="33060"/>
                    <a:pt x="15045" y="33059"/>
                  </a:cubicBezTo>
                  <a:lnTo>
                    <a:pt x="15045" y="33059"/>
                  </a:lnTo>
                  <a:cubicBezTo>
                    <a:pt x="15044" y="33060"/>
                    <a:pt x="14772" y="34733"/>
                    <a:pt x="13915" y="35800"/>
                  </a:cubicBezTo>
                  <a:cubicBezTo>
                    <a:pt x="13057" y="36888"/>
                    <a:pt x="12827" y="38709"/>
                    <a:pt x="12827" y="38709"/>
                  </a:cubicBezTo>
                  <a:cubicBezTo>
                    <a:pt x="12827" y="38709"/>
                    <a:pt x="14940" y="36177"/>
                    <a:pt x="15735" y="35549"/>
                  </a:cubicBezTo>
                  <a:cubicBezTo>
                    <a:pt x="16551" y="34901"/>
                    <a:pt x="18058" y="33394"/>
                    <a:pt x="18748" y="32578"/>
                  </a:cubicBezTo>
                  <a:cubicBezTo>
                    <a:pt x="19438" y="31783"/>
                    <a:pt x="20255" y="30800"/>
                    <a:pt x="21489" y="29837"/>
                  </a:cubicBezTo>
                  <a:cubicBezTo>
                    <a:pt x="22723" y="28875"/>
                    <a:pt x="25673" y="25799"/>
                    <a:pt x="25674" y="25799"/>
                  </a:cubicBezTo>
                  <a:lnTo>
                    <a:pt x="25674" y="25799"/>
                  </a:lnTo>
                  <a:cubicBezTo>
                    <a:pt x="25674" y="25799"/>
                    <a:pt x="25151" y="27306"/>
                    <a:pt x="24607" y="28017"/>
                  </a:cubicBezTo>
                  <a:cubicBezTo>
                    <a:pt x="24063" y="28707"/>
                    <a:pt x="24607" y="32097"/>
                    <a:pt x="24607" y="32097"/>
                  </a:cubicBezTo>
                  <a:cubicBezTo>
                    <a:pt x="24607" y="32097"/>
                    <a:pt x="25297" y="29670"/>
                    <a:pt x="25464" y="29356"/>
                  </a:cubicBezTo>
                  <a:cubicBezTo>
                    <a:pt x="25632" y="29042"/>
                    <a:pt x="26762" y="27159"/>
                    <a:pt x="27285" y="26510"/>
                  </a:cubicBezTo>
                  <a:cubicBezTo>
                    <a:pt x="27829" y="25862"/>
                    <a:pt x="29984" y="23497"/>
                    <a:pt x="31490" y="22472"/>
                  </a:cubicBezTo>
                  <a:cubicBezTo>
                    <a:pt x="32997" y="21468"/>
                    <a:pt x="32997" y="20317"/>
                    <a:pt x="33959" y="17262"/>
                  </a:cubicBezTo>
                  <a:cubicBezTo>
                    <a:pt x="34922" y="14187"/>
                    <a:pt x="35466" y="10525"/>
                    <a:pt x="35466" y="10525"/>
                  </a:cubicBezTo>
                  <a:lnTo>
                    <a:pt x="35466" y="10525"/>
                  </a:lnTo>
                  <a:cubicBezTo>
                    <a:pt x="35466" y="10525"/>
                    <a:pt x="34755" y="12471"/>
                    <a:pt x="34503" y="12847"/>
                  </a:cubicBezTo>
                  <a:cubicBezTo>
                    <a:pt x="34231" y="13224"/>
                    <a:pt x="31490" y="15965"/>
                    <a:pt x="31490" y="15965"/>
                  </a:cubicBezTo>
                  <a:cubicBezTo>
                    <a:pt x="31490" y="15965"/>
                    <a:pt x="32725" y="13391"/>
                    <a:pt x="33478" y="12303"/>
                  </a:cubicBezTo>
                  <a:cubicBezTo>
                    <a:pt x="34231" y="11236"/>
                    <a:pt x="34755" y="8914"/>
                    <a:pt x="34859" y="8286"/>
                  </a:cubicBezTo>
                  <a:cubicBezTo>
                    <a:pt x="34985" y="7637"/>
                    <a:pt x="35843" y="5315"/>
                    <a:pt x="36428" y="3766"/>
                  </a:cubicBezTo>
                  <a:cubicBezTo>
                    <a:pt x="37014" y="2197"/>
                    <a:pt x="36972" y="0"/>
                    <a:pt x="36972"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19"/>
            <p:cNvSpPr/>
            <p:nvPr/>
          </p:nvSpPr>
          <p:spPr>
            <a:xfrm>
              <a:off x="3496100" y="3226525"/>
              <a:ext cx="218450" cy="319275"/>
            </a:xfrm>
            <a:custGeom>
              <a:rect b="b" l="l" r="r" t="t"/>
              <a:pathLst>
                <a:path extrusionOk="0" h="12771" w="8738">
                  <a:moveTo>
                    <a:pt x="8737" y="1"/>
                  </a:moveTo>
                  <a:cubicBezTo>
                    <a:pt x="8737" y="1"/>
                    <a:pt x="5704" y="2616"/>
                    <a:pt x="5222" y="3118"/>
                  </a:cubicBezTo>
                  <a:cubicBezTo>
                    <a:pt x="4762" y="3620"/>
                    <a:pt x="4553" y="3830"/>
                    <a:pt x="4218" y="4123"/>
                  </a:cubicBezTo>
                  <a:cubicBezTo>
                    <a:pt x="3904" y="4416"/>
                    <a:pt x="2837" y="6340"/>
                    <a:pt x="2209" y="7533"/>
                  </a:cubicBezTo>
                  <a:cubicBezTo>
                    <a:pt x="1616" y="8680"/>
                    <a:pt x="0" y="12770"/>
                    <a:pt x="29" y="12770"/>
                  </a:cubicBezTo>
                  <a:cubicBezTo>
                    <a:pt x="30" y="12770"/>
                    <a:pt x="31" y="12768"/>
                    <a:pt x="33" y="12764"/>
                  </a:cubicBezTo>
                  <a:cubicBezTo>
                    <a:pt x="138" y="12576"/>
                    <a:pt x="2105" y="10504"/>
                    <a:pt x="2356" y="10211"/>
                  </a:cubicBezTo>
                  <a:cubicBezTo>
                    <a:pt x="2607" y="9939"/>
                    <a:pt x="4469" y="7680"/>
                    <a:pt x="5515" y="6633"/>
                  </a:cubicBezTo>
                  <a:cubicBezTo>
                    <a:pt x="6561" y="5587"/>
                    <a:pt x="7126" y="4876"/>
                    <a:pt x="7524" y="3976"/>
                  </a:cubicBezTo>
                  <a:cubicBezTo>
                    <a:pt x="7921" y="3076"/>
                    <a:pt x="8737" y="1"/>
                    <a:pt x="8737"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99" name="Google Shape;299;p19"/>
          <p:cNvGrpSpPr/>
          <p:nvPr/>
        </p:nvGrpSpPr>
        <p:grpSpPr>
          <a:xfrm>
            <a:off x="5774530" y="2141781"/>
            <a:ext cx="3069278" cy="2229038"/>
            <a:chOff x="2810625" y="2627075"/>
            <a:chExt cx="1942950" cy="1138775"/>
          </a:xfrm>
        </p:grpSpPr>
        <p:sp>
          <p:nvSpPr>
            <p:cNvPr id="300" name="Google Shape;300;p19"/>
            <p:cNvSpPr/>
            <p:nvPr/>
          </p:nvSpPr>
          <p:spPr>
            <a:xfrm>
              <a:off x="2845675" y="2646425"/>
              <a:ext cx="1907900" cy="1085200"/>
            </a:xfrm>
            <a:custGeom>
              <a:rect b="b" l="l" r="r" t="t"/>
              <a:pathLst>
                <a:path extrusionOk="0" h="43408" w="76316">
                  <a:moveTo>
                    <a:pt x="35905" y="0"/>
                  </a:moveTo>
                  <a:cubicBezTo>
                    <a:pt x="34964" y="0"/>
                    <a:pt x="34545" y="2302"/>
                    <a:pt x="33834" y="3013"/>
                  </a:cubicBezTo>
                  <a:cubicBezTo>
                    <a:pt x="33101" y="3746"/>
                    <a:pt x="32244" y="5378"/>
                    <a:pt x="31323" y="6466"/>
                  </a:cubicBezTo>
                  <a:cubicBezTo>
                    <a:pt x="30381" y="7533"/>
                    <a:pt x="26741" y="13057"/>
                    <a:pt x="26364" y="13852"/>
                  </a:cubicBezTo>
                  <a:cubicBezTo>
                    <a:pt x="26008" y="14647"/>
                    <a:pt x="25799" y="15714"/>
                    <a:pt x="25004" y="16070"/>
                  </a:cubicBezTo>
                  <a:cubicBezTo>
                    <a:pt x="24230" y="16425"/>
                    <a:pt x="23581" y="17785"/>
                    <a:pt x="22933" y="18518"/>
                  </a:cubicBezTo>
                  <a:cubicBezTo>
                    <a:pt x="22284" y="19229"/>
                    <a:pt x="21782" y="19794"/>
                    <a:pt x="20568" y="20296"/>
                  </a:cubicBezTo>
                  <a:cubicBezTo>
                    <a:pt x="19355" y="20798"/>
                    <a:pt x="18643" y="23309"/>
                    <a:pt x="17492" y="24251"/>
                  </a:cubicBezTo>
                  <a:cubicBezTo>
                    <a:pt x="16342" y="25171"/>
                    <a:pt x="16342" y="26322"/>
                    <a:pt x="16132" y="26469"/>
                  </a:cubicBezTo>
                  <a:cubicBezTo>
                    <a:pt x="15902" y="26615"/>
                    <a:pt x="14124" y="28184"/>
                    <a:pt x="12764" y="28896"/>
                  </a:cubicBezTo>
                  <a:cubicBezTo>
                    <a:pt x="11404" y="29628"/>
                    <a:pt x="11613" y="30486"/>
                    <a:pt x="11404" y="30486"/>
                  </a:cubicBezTo>
                  <a:cubicBezTo>
                    <a:pt x="11174" y="30486"/>
                    <a:pt x="10609" y="30842"/>
                    <a:pt x="10106" y="31135"/>
                  </a:cubicBezTo>
                  <a:cubicBezTo>
                    <a:pt x="9604" y="31407"/>
                    <a:pt x="9751" y="31700"/>
                    <a:pt x="9039" y="32055"/>
                  </a:cubicBezTo>
                  <a:cubicBezTo>
                    <a:pt x="8307" y="32411"/>
                    <a:pt x="7596" y="33353"/>
                    <a:pt x="6884" y="34148"/>
                  </a:cubicBezTo>
                  <a:cubicBezTo>
                    <a:pt x="6173" y="34922"/>
                    <a:pt x="5733" y="35361"/>
                    <a:pt x="4959" y="36073"/>
                  </a:cubicBezTo>
                  <a:cubicBezTo>
                    <a:pt x="4164" y="36784"/>
                    <a:pt x="2867" y="38667"/>
                    <a:pt x="2009" y="39295"/>
                  </a:cubicBezTo>
                  <a:cubicBezTo>
                    <a:pt x="1151" y="39944"/>
                    <a:pt x="795" y="41596"/>
                    <a:pt x="795" y="41596"/>
                  </a:cubicBezTo>
                  <a:lnTo>
                    <a:pt x="0" y="43396"/>
                  </a:lnTo>
                  <a:lnTo>
                    <a:pt x="5671" y="43396"/>
                  </a:lnTo>
                  <a:cubicBezTo>
                    <a:pt x="5671" y="43396"/>
                    <a:pt x="47518" y="43249"/>
                    <a:pt x="48020" y="43249"/>
                  </a:cubicBezTo>
                  <a:cubicBezTo>
                    <a:pt x="48355" y="43249"/>
                    <a:pt x="60881" y="43408"/>
                    <a:pt x="69133" y="43408"/>
                  </a:cubicBezTo>
                  <a:cubicBezTo>
                    <a:pt x="73259" y="43408"/>
                    <a:pt x="76316" y="43368"/>
                    <a:pt x="76246" y="43249"/>
                  </a:cubicBezTo>
                  <a:cubicBezTo>
                    <a:pt x="76037" y="42894"/>
                    <a:pt x="75095" y="41889"/>
                    <a:pt x="74175" y="40801"/>
                  </a:cubicBezTo>
                  <a:cubicBezTo>
                    <a:pt x="73233" y="39734"/>
                    <a:pt x="72375" y="38876"/>
                    <a:pt x="71371" y="37579"/>
                  </a:cubicBezTo>
                  <a:cubicBezTo>
                    <a:pt x="70366" y="36282"/>
                    <a:pt x="70074" y="35570"/>
                    <a:pt x="69153" y="35006"/>
                  </a:cubicBezTo>
                  <a:cubicBezTo>
                    <a:pt x="68211" y="34420"/>
                    <a:pt x="67500" y="33562"/>
                    <a:pt x="66998" y="33143"/>
                  </a:cubicBezTo>
                  <a:cubicBezTo>
                    <a:pt x="66496" y="32704"/>
                    <a:pt x="65638" y="30905"/>
                    <a:pt x="64361" y="29984"/>
                  </a:cubicBezTo>
                  <a:cubicBezTo>
                    <a:pt x="63064" y="29042"/>
                    <a:pt x="61118" y="27892"/>
                    <a:pt x="60553" y="27682"/>
                  </a:cubicBezTo>
                  <a:cubicBezTo>
                    <a:pt x="59988" y="27473"/>
                    <a:pt x="59130" y="26615"/>
                    <a:pt x="58189" y="25904"/>
                  </a:cubicBezTo>
                  <a:cubicBezTo>
                    <a:pt x="57247" y="25171"/>
                    <a:pt x="55887" y="23456"/>
                    <a:pt x="54464" y="21447"/>
                  </a:cubicBezTo>
                  <a:cubicBezTo>
                    <a:pt x="53021" y="19438"/>
                    <a:pt x="52812" y="19020"/>
                    <a:pt x="51535" y="17785"/>
                  </a:cubicBezTo>
                  <a:cubicBezTo>
                    <a:pt x="50238" y="16572"/>
                    <a:pt x="49527" y="16572"/>
                    <a:pt x="48376" y="15777"/>
                  </a:cubicBezTo>
                  <a:cubicBezTo>
                    <a:pt x="47225" y="15003"/>
                    <a:pt x="46660" y="13705"/>
                    <a:pt x="45865" y="12262"/>
                  </a:cubicBezTo>
                  <a:cubicBezTo>
                    <a:pt x="45399" y="11428"/>
                    <a:pt x="45112" y="11377"/>
                    <a:pt x="44795" y="11377"/>
                  </a:cubicBezTo>
                  <a:cubicBezTo>
                    <a:pt x="44752" y="11377"/>
                    <a:pt x="44707" y="11378"/>
                    <a:pt x="44662" y="11378"/>
                  </a:cubicBezTo>
                  <a:cubicBezTo>
                    <a:pt x="44475" y="11378"/>
                    <a:pt x="44268" y="11362"/>
                    <a:pt x="44003" y="11194"/>
                  </a:cubicBezTo>
                  <a:cubicBezTo>
                    <a:pt x="43208" y="10692"/>
                    <a:pt x="41994" y="8684"/>
                    <a:pt x="41073" y="7114"/>
                  </a:cubicBezTo>
                  <a:cubicBezTo>
                    <a:pt x="40132" y="5524"/>
                    <a:pt x="38918" y="3453"/>
                    <a:pt x="38207" y="2386"/>
                  </a:cubicBezTo>
                  <a:cubicBezTo>
                    <a:pt x="37475" y="1298"/>
                    <a:pt x="36826" y="0"/>
                    <a:pt x="3590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19"/>
            <p:cNvSpPr/>
            <p:nvPr/>
          </p:nvSpPr>
          <p:spPr>
            <a:xfrm>
              <a:off x="2810625" y="2627075"/>
              <a:ext cx="925375" cy="1138775"/>
            </a:xfrm>
            <a:custGeom>
              <a:rect b="b" l="l" r="r" t="t"/>
              <a:pathLst>
                <a:path extrusionOk="0" h="45551" w="37015">
                  <a:moveTo>
                    <a:pt x="36972" y="0"/>
                  </a:moveTo>
                  <a:lnTo>
                    <a:pt x="36972" y="0"/>
                  </a:lnTo>
                  <a:cubicBezTo>
                    <a:pt x="36972" y="0"/>
                    <a:pt x="33206" y="2302"/>
                    <a:pt x="31972" y="3222"/>
                  </a:cubicBezTo>
                  <a:cubicBezTo>
                    <a:pt x="30737" y="4143"/>
                    <a:pt x="28896" y="8872"/>
                    <a:pt x="28205" y="9771"/>
                  </a:cubicBezTo>
                  <a:cubicBezTo>
                    <a:pt x="27515" y="10692"/>
                    <a:pt x="23581" y="14521"/>
                    <a:pt x="23414" y="14668"/>
                  </a:cubicBezTo>
                  <a:cubicBezTo>
                    <a:pt x="23268" y="14835"/>
                    <a:pt x="17890" y="23916"/>
                    <a:pt x="17890" y="23916"/>
                  </a:cubicBezTo>
                  <a:cubicBezTo>
                    <a:pt x="17890" y="23916"/>
                    <a:pt x="17032" y="26720"/>
                    <a:pt x="16697" y="26992"/>
                  </a:cubicBezTo>
                  <a:cubicBezTo>
                    <a:pt x="16384" y="27264"/>
                    <a:pt x="14187" y="28707"/>
                    <a:pt x="13266" y="29251"/>
                  </a:cubicBezTo>
                  <a:cubicBezTo>
                    <a:pt x="12345" y="29795"/>
                    <a:pt x="8642" y="33227"/>
                    <a:pt x="7617" y="33875"/>
                  </a:cubicBezTo>
                  <a:cubicBezTo>
                    <a:pt x="6591" y="34524"/>
                    <a:pt x="4604" y="36449"/>
                    <a:pt x="4185" y="36679"/>
                  </a:cubicBezTo>
                  <a:cubicBezTo>
                    <a:pt x="3746" y="36888"/>
                    <a:pt x="0" y="43772"/>
                    <a:pt x="42" y="44170"/>
                  </a:cubicBezTo>
                  <a:cubicBezTo>
                    <a:pt x="105" y="44588"/>
                    <a:pt x="1716" y="45551"/>
                    <a:pt x="1716" y="45551"/>
                  </a:cubicBezTo>
                  <a:cubicBezTo>
                    <a:pt x="1716" y="45551"/>
                    <a:pt x="2741" y="43814"/>
                    <a:pt x="2951" y="43291"/>
                  </a:cubicBezTo>
                  <a:cubicBezTo>
                    <a:pt x="3160" y="42747"/>
                    <a:pt x="4771" y="40759"/>
                    <a:pt x="5357" y="40383"/>
                  </a:cubicBezTo>
                  <a:cubicBezTo>
                    <a:pt x="5964" y="40006"/>
                    <a:pt x="7575" y="37746"/>
                    <a:pt x="8265" y="37160"/>
                  </a:cubicBezTo>
                  <a:cubicBezTo>
                    <a:pt x="8956" y="36554"/>
                    <a:pt x="10086" y="35968"/>
                    <a:pt x="11592" y="35173"/>
                  </a:cubicBezTo>
                  <a:cubicBezTo>
                    <a:pt x="13099" y="34357"/>
                    <a:pt x="15044" y="33060"/>
                    <a:pt x="15045" y="33059"/>
                  </a:cubicBezTo>
                  <a:lnTo>
                    <a:pt x="15045" y="33059"/>
                  </a:lnTo>
                  <a:cubicBezTo>
                    <a:pt x="15044" y="33060"/>
                    <a:pt x="14772" y="34733"/>
                    <a:pt x="13915" y="35800"/>
                  </a:cubicBezTo>
                  <a:cubicBezTo>
                    <a:pt x="13057" y="36888"/>
                    <a:pt x="12827" y="38709"/>
                    <a:pt x="12827" y="38709"/>
                  </a:cubicBezTo>
                  <a:cubicBezTo>
                    <a:pt x="12827" y="38709"/>
                    <a:pt x="14940" y="36177"/>
                    <a:pt x="15735" y="35549"/>
                  </a:cubicBezTo>
                  <a:cubicBezTo>
                    <a:pt x="16551" y="34901"/>
                    <a:pt x="18058" y="33394"/>
                    <a:pt x="18748" y="32578"/>
                  </a:cubicBezTo>
                  <a:cubicBezTo>
                    <a:pt x="19438" y="31783"/>
                    <a:pt x="20255" y="30800"/>
                    <a:pt x="21489" y="29837"/>
                  </a:cubicBezTo>
                  <a:cubicBezTo>
                    <a:pt x="22723" y="28875"/>
                    <a:pt x="25673" y="25799"/>
                    <a:pt x="25674" y="25799"/>
                  </a:cubicBezTo>
                  <a:lnTo>
                    <a:pt x="25674" y="25799"/>
                  </a:lnTo>
                  <a:cubicBezTo>
                    <a:pt x="25674" y="25799"/>
                    <a:pt x="25151" y="27306"/>
                    <a:pt x="24607" y="28017"/>
                  </a:cubicBezTo>
                  <a:cubicBezTo>
                    <a:pt x="24063" y="28707"/>
                    <a:pt x="24607" y="32097"/>
                    <a:pt x="24607" y="32097"/>
                  </a:cubicBezTo>
                  <a:cubicBezTo>
                    <a:pt x="24607" y="32097"/>
                    <a:pt x="25297" y="29670"/>
                    <a:pt x="25464" y="29356"/>
                  </a:cubicBezTo>
                  <a:cubicBezTo>
                    <a:pt x="25632" y="29042"/>
                    <a:pt x="26762" y="27159"/>
                    <a:pt x="27285" y="26510"/>
                  </a:cubicBezTo>
                  <a:cubicBezTo>
                    <a:pt x="27829" y="25862"/>
                    <a:pt x="29984" y="23497"/>
                    <a:pt x="31490" y="22472"/>
                  </a:cubicBezTo>
                  <a:cubicBezTo>
                    <a:pt x="32997" y="21468"/>
                    <a:pt x="32997" y="20317"/>
                    <a:pt x="33959" y="17262"/>
                  </a:cubicBezTo>
                  <a:cubicBezTo>
                    <a:pt x="34922" y="14187"/>
                    <a:pt x="35466" y="10525"/>
                    <a:pt x="35466" y="10525"/>
                  </a:cubicBezTo>
                  <a:lnTo>
                    <a:pt x="35466" y="10525"/>
                  </a:lnTo>
                  <a:cubicBezTo>
                    <a:pt x="35466" y="10525"/>
                    <a:pt x="34755" y="12471"/>
                    <a:pt x="34503" y="12847"/>
                  </a:cubicBezTo>
                  <a:cubicBezTo>
                    <a:pt x="34231" y="13224"/>
                    <a:pt x="31490" y="15965"/>
                    <a:pt x="31490" y="15965"/>
                  </a:cubicBezTo>
                  <a:cubicBezTo>
                    <a:pt x="31490" y="15965"/>
                    <a:pt x="32725" y="13391"/>
                    <a:pt x="33478" y="12303"/>
                  </a:cubicBezTo>
                  <a:cubicBezTo>
                    <a:pt x="34231" y="11236"/>
                    <a:pt x="34755" y="8914"/>
                    <a:pt x="34859" y="8286"/>
                  </a:cubicBezTo>
                  <a:cubicBezTo>
                    <a:pt x="34985" y="7637"/>
                    <a:pt x="35843" y="5315"/>
                    <a:pt x="36428" y="3766"/>
                  </a:cubicBezTo>
                  <a:cubicBezTo>
                    <a:pt x="37014" y="2197"/>
                    <a:pt x="36972" y="0"/>
                    <a:pt x="36972"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19"/>
            <p:cNvSpPr/>
            <p:nvPr/>
          </p:nvSpPr>
          <p:spPr>
            <a:xfrm>
              <a:off x="3496100" y="3226525"/>
              <a:ext cx="218450" cy="319275"/>
            </a:xfrm>
            <a:custGeom>
              <a:rect b="b" l="l" r="r" t="t"/>
              <a:pathLst>
                <a:path extrusionOk="0" h="12771" w="8738">
                  <a:moveTo>
                    <a:pt x="8737" y="1"/>
                  </a:moveTo>
                  <a:cubicBezTo>
                    <a:pt x="8737" y="1"/>
                    <a:pt x="5704" y="2616"/>
                    <a:pt x="5222" y="3118"/>
                  </a:cubicBezTo>
                  <a:cubicBezTo>
                    <a:pt x="4762" y="3620"/>
                    <a:pt x="4553" y="3830"/>
                    <a:pt x="4218" y="4123"/>
                  </a:cubicBezTo>
                  <a:cubicBezTo>
                    <a:pt x="3904" y="4416"/>
                    <a:pt x="2837" y="6340"/>
                    <a:pt x="2209" y="7533"/>
                  </a:cubicBezTo>
                  <a:cubicBezTo>
                    <a:pt x="1616" y="8680"/>
                    <a:pt x="0" y="12770"/>
                    <a:pt x="29" y="12770"/>
                  </a:cubicBezTo>
                  <a:cubicBezTo>
                    <a:pt x="30" y="12770"/>
                    <a:pt x="31" y="12768"/>
                    <a:pt x="33" y="12764"/>
                  </a:cubicBezTo>
                  <a:cubicBezTo>
                    <a:pt x="138" y="12576"/>
                    <a:pt x="2105" y="10504"/>
                    <a:pt x="2356" y="10211"/>
                  </a:cubicBezTo>
                  <a:cubicBezTo>
                    <a:pt x="2607" y="9939"/>
                    <a:pt x="4469" y="7680"/>
                    <a:pt x="5515" y="6633"/>
                  </a:cubicBezTo>
                  <a:cubicBezTo>
                    <a:pt x="6561" y="5587"/>
                    <a:pt x="7126" y="4876"/>
                    <a:pt x="7524" y="3976"/>
                  </a:cubicBezTo>
                  <a:cubicBezTo>
                    <a:pt x="7921" y="3076"/>
                    <a:pt x="8737" y="1"/>
                    <a:pt x="8737"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03" name="Google Shape;303;p19"/>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300"/>
              <a:buNone/>
              <a:defRPr sz="3300"/>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
        <p:nvSpPr>
          <p:cNvPr id="304" name="Google Shape;304;p19"/>
          <p:cNvSpPr txBox="1"/>
          <p:nvPr>
            <p:ph idx="1" type="subTitle"/>
          </p:nvPr>
        </p:nvSpPr>
        <p:spPr>
          <a:xfrm>
            <a:off x="713225" y="1364700"/>
            <a:ext cx="4344900" cy="2489400"/>
          </a:xfrm>
          <a:prstGeom prst="rect">
            <a:avLst/>
          </a:prstGeom>
        </p:spPr>
        <p:txBody>
          <a:bodyPr anchorCtr="0" anchor="t" bIns="91425" lIns="91425" spcFirstLastPara="1" rIns="91425" wrap="square" tIns="91425">
            <a:noAutofit/>
          </a:bodyPr>
          <a:lstStyle>
            <a:lvl1pPr lvl="0">
              <a:spcBef>
                <a:spcPts val="0"/>
              </a:spcBef>
              <a:spcAft>
                <a:spcPts val="0"/>
              </a:spcAft>
              <a:buClr>
                <a:srgbClr val="FFD256"/>
              </a:buClr>
              <a:buSzPts val="1600"/>
              <a:buFont typeface="Nunito"/>
              <a:buNone/>
              <a:defRPr sz="1600"/>
            </a:lvl1pPr>
            <a:lvl2pPr lvl="1">
              <a:spcBef>
                <a:spcPts val="0"/>
              </a:spcBef>
              <a:spcAft>
                <a:spcPts val="0"/>
              </a:spcAft>
              <a:buClr>
                <a:schemeClr val="lt1"/>
              </a:buClr>
              <a:buSzPts val="1600"/>
              <a:buFont typeface="Nunito"/>
              <a:buNone/>
              <a:defRPr/>
            </a:lvl2pPr>
            <a:lvl3pPr lvl="2">
              <a:spcBef>
                <a:spcPts val="0"/>
              </a:spcBef>
              <a:spcAft>
                <a:spcPts val="0"/>
              </a:spcAft>
              <a:buClr>
                <a:schemeClr val="lt1"/>
              </a:buClr>
              <a:buSzPts val="1600"/>
              <a:buFont typeface="Nunito"/>
              <a:buNone/>
              <a:defRPr/>
            </a:lvl3pPr>
            <a:lvl4pPr lvl="3">
              <a:spcBef>
                <a:spcPts val="0"/>
              </a:spcBef>
              <a:spcAft>
                <a:spcPts val="0"/>
              </a:spcAft>
              <a:buClr>
                <a:schemeClr val="lt1"/>
              </a:buClr>
              <a:buSzPts val="1600"/>
              <a:buFont typeface="Nunito"/>
              <a:buNone/>
              <a:defRPr/>
            </a:lvl4pPr>
            <a:lvl5pPr lvl="4">
              <a:spcBef>
                <a:spcPts val="0"/>
              </a:spcBef>
              <a:spcAft>
                <a:spcPts val="0"/>
              </a:spcAft>
              <a:buClr>
                <a:schemeClr val="lt1"/>
              </a:buClr>
              <a:buSzPts val="1600"/>
              <a:buFont typeface="Nunito"/>
              <a:buNone/>
              <a:defRPr/>
            </a:lvl5pPr>
            <a:lvl6pPr lvl="5">
              <a:spcBef>
                <a:spcPts val="0"/>
              </a:spcBef>
              <a:spcAft>
                <a:spcPts val="0"/>
              </a:spcAft>
              <a:buClr>
                <a:schemeClr val="lt1"/>
              </a:buClr>
              <a:buSzPts val="1600"/>
              <a:buFont typeface="Nunito"/>
              <a:buNone/>
              <a:defRPr/>
            </a:lvl6pPr>
            <a:lvl7pPr lvl="6">
              <a:spcBef>
                <a:spcPts val="0"/>
              </a:spcBef>
              <a:spcAft>
                <a:spcPts val="0"/>
              </a:spcAft>
              <a:buClr>
                <a:schemeClr val="lt1"/>
              </a:buClr>
              <a:buSzPts val="1600"/>
              <a:buFont typeface="Nunito"/>
              <a:buNone/>
              <a:defRPr/>
            </a:lvl7pPr>
            <a:lvl8pPr lvl="7">
              <a:spcBef>
                <a:spcPts val="0"/>
              </a:spcBef>
              <a:spcAft>
                <a:spcPts val="0"/>
              </a:spcAft>
              <a:buClr>
                <a:schemeClr val="lt1"/>
              </a:buClr>
              <a:buSzPts val="1600"/>
              <a:buFont typeface="Nunito"/>
              <a:buNone/>
              <a:defRPr/>
            </a:lvl8pPr>
            <a:lvl9pPr lvl="8">
              <a:spcBef>
                <a:spcPts val="0"/>
              </a:spcBef>
              <a:spcAft>
                <a:spcPts val="0"/>
              </a:spcAft>
              <a:buClr>
                <a:schemeClr val="lt1"/>
              </a:buClr>
              <a:buSzPts val="1600"/>
              <a:buFont typeface="Nunito"/>
              <a:buNone/>
              <a:defRPr/>
            </a:lvl9pPr>
          </a:lstStyle>
          <a:p/>
        </p:txBody>
      </p:sp>
      <p:grpSp>
        <p:nvGrpSpPr>
          <p:cNvPr id="305" name="Google Shape;305;p19"/>
          <p:cNvGrpSpPr/>
          <p:nvPr/>
        </p:nvGrpSpPr>
        <p:grpSpPr>
          <a:xfrm flipH="1">
            <a:off x="-10" y="4225630"/>
            <a:ext cx="9140102" cy="934895"/>
            <a:chOff x="238125" y="3373125"/>
            <a:chExt cx="7124008" cy="1846889"/>
          </a:xfrm>
        </p:grpSpPr>
        <p:sp>
          <p:nvSpPr>
            <p:cNvPr id="306" name="Google Shape;306;p19"/>
            <p:cNvSpPr/>
            <p:nvPr/>
          </p:nvSpPr>
          <p:spPr>
            <a:xfrm>
              <a:off x="238125" y="3373125"/>
              <a:ext cx="7124000" cy="1846875"/>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rgbClr val="5B48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19"/>
            <p:cNvSpPr/>
            <p:nvPr/>
          </p:nvSpPr>
          <p:spPr>
            <a:xfrm>
              <a:off x="1121108" y="3373125"/>
              <a:ext cx="6241025" cy="1846889"/>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08" name="Google Shape;308;p19"/>
          <p:cNvSpPr/>
          <p:nvPr/>
        </p:nvSpPr>
        <p:spPr>
          <a:xfrm>
            <a:off x="-27" y="3801993"/>
            <a:ext cx="9144064" cy="1341558"/>
          </a:xfrm>
          <a:custGeom>
            <a:rect b="b" l="l" r="r" t="t"/>
            <a:pathLst>
              <a:path extrusionOk="0" h="41130" w="208483">
                <a:moveTo>
                  <a:pt x="190136" y="11108"/>
                </a:moveTo>
                <a:cubicBezTo>
                  <a:pt x="189836" y="9574"/>
                  <a:pt x="189202" y="6872"/>
                  <a:pt x="188868" y="6972"/>
                </a:cubicBezTo>
                <a:cubicBezTo>
                  <a:pt x="188501" y="7072"/>
                  <a:pt x="188068" y="9707"/>
                  <a:pt x="187834" y="11208"/>
                </a:cubicBezTo>
                <a:cubicBezTo>
                  <a:pt x="186733" y="11242"/>
                  <a:pt x="185633" y="11275"/>
                  <a:pt x="184532" y="11342"/>
                </a:cubicBezTo>
                <a:cubicBezTo>
                  <a:pt x="183965" y="8606"/>
                  <a:pt x="182530" y="1935"/>
                  <a:pt x="181596" y="2869"/>
                </a:cubicBezTo>
                <a:cubicBezTo>
                  <a:pt x="180696" y="3770"/>
                  <a:pt x="180696" y="9273"/>
                  <a:pt x="180762" y="11508"/>
                </a:cubicBezTo>
                <a:cubicBezTo>
                  <a:pt x="178361" y="11642"/>
                  <a:pt x="175959" y="11775"/>
                  <a:pt x="173591" y="11909"/>
                </a:cubicBezTo>
                <a:cubicBezTo>
                  <a:pt x="173224" y="10141"/>
                  <a:pt x="172423" y="6638"/>
                  <a:pt x="171923" y="6972"/>
                </a:cubicBezTo>
                <a:cubicBezTo>
                  <a:pt x="171422" y="7272"/>
                  <a:pt x="171356" y="10474"/>
                  <a:pt x="171356" y="12042"/>
                </a:cubicBezTo>
                <a:cubicBezTo>
                  <a:pt x="171322" y="12042"/>
                  <a:pt x="171256" y="12075"/>
                  <a:pt x="171222" y="12075"/>
                </a:cubicBezTo>
                <a:cubicBezTo>
                  <a:pt x="170689" y="9207"/>
                  <a:pt x="168954" y="167"/>
                  <a:pt x="168287" y="67"/>
                </a:cubicBezTo>
                <a:cubicBezTo>
                  <a:pt x="167920" y="0"/>
                  <a:pt x="167286" y="3136"/>
                  <a:pt x="166752" y="6438"/>
                </a:cubicBezTo>
                <a:cubicBezTo>
                  <a:pt x="164184" y="5738"/>
                  <a:pt x="160715" y="6605"/>
                  <a:pt x="160448" y="7572"/>
                </a:cubicBezTo>
                <a:cubicBezTo>
                  <a:pt x="160148" y="8606"/>
                  <a:pt x="161715" y="9440"/>
                  <a:pt x="160982" y="9540"/>
                </a:cubicBezTo>
                <a:cubicBezTo>
                  <a:pt x="160214" y="9640"/>
                  <a:pt x="158013" y="9507"/>
                  <a:pt x="158547" y="10308"/>
                </a:cubicBezTo>
                <a:cubicBezTo>
                  <a:pt x="159014" y="10941"/>
                  <a:pt x="157713" y="11275"/>
                  <a:pt x="157312" y="11375"/>
                </a:cubicBezTo>
                <a:cubicBezTo>
                  <a:pt x="156512" y="11575"/>
                  <a:pt x="154277" y="11442"/>
                  <a:pt x="155478" y="10341"/>
                </a:cubicBezTo>
                <a:cubicBezTo>
                  <a:pt x="155644" y="10174"/>
                  <a:pt x="155878" y="10074"/>
                  <a:pt x="156045" y="9907"/>
                </a:cubicBezTo>
                <a:cubicBezTo>
                  <a:pt x="157179" y="8506"/>
                  <a:pt x="154677" y="7839"/>
                  <a:pt x="153243" y="8039"/>
                </a:cubicBezTo>
                <a:cubicBezTo>
                  <a:pt x="152309" y="8173"/>
                  <a:pt x="150774" y="8540"/>
                  <a:pt x="150141" y="9407"/>
                </a:cubicBezTo>
                <a:cubicBezTo>
                  <a:pt x="149874" y="9073"/>
                  <a:pt x="149607" y="8773"/>
                  <a:pt x="149207" y="8573"/>
                </a:cubicBezTo>
                <a:cubicBezTo>
                  <a:pt x="148373" y="8173"/>
                  <a:pt x="147138" y="8640"/>
                  <a:pt x="147072" y="9540"/>
                </a:cubicBezTo>
                <a:cubicBezTo>
                  <a:pt x="147205" y="8573"/>
                  <a:pt x="147339" y="7572"/>
                  <a:pt x="147005" y="6638"/>
                </a:cubicBezTo>
                <a:cubicBezTo>
                  <a:pt x="146671" y="5738"/>
                  <a:pt x="145671" y="4970"/>
                  <a:pt x="144737" y="5237"/>
                </a:cubicBezTo>
                <a:cubicBezTo>
                  <a:pt x="143869" y="5504"/>
                  <a:pt x="143436" y="6471"/>
                  <a:pt x="143302" y="7372"/>
                </a:cubicBezTo>
                <a:cubicBezTo>
                  <a:pt x="143136" y="8706"/>
                  <a:pt x="143202" y="9707"/>
                  <a:pt x="142535" y="10708"/>
                </a:cubicBezTo>
                <a:cubicBezTo>
                  <a:pt x="142268" y="10741"/>
                  <a:pt x="142001" y="10741"/>
                  <a:pt x="141668" y="10775"/>
                </a:cubicBezTo>
                <a:cubicBezTo>
                  <a:pt x="135730" y="11442"/>
                  <a:pt x="141668" y="10775"/>
                  <a:pt x="140200" y="8540"/>
                </a:cubicBezTo>
                <a:cubicBezTo>
                  <a:pt x="139099" y="6838"/>
                  <a:pt x="135964" y="6938"/>
                  <a:pt x="134196" y="7139"/>
                </a:cubicBezTo>
                <a:cubicBezTo>
                  <a:pt x="131894" y="7405"/>
                  <a:pt x="128258" y="9507"/>
                  <a:pt x="130627" y="11208"/>
                </a:cubicBezTo>
                <a:cubicBezTo>
                  <a:pt x="130960" y="11442"/>
                  <a:pt x="131360" y="11508"/>
                  <a:pt x="131727" y="11675"/>
                </a:cubicBezTo>
                <a:cubicBezTo>
                  <a:pt x="134029" y="12876"/>
                  <a:pt x="130627" y="14044"/>
                  <a:pt x="129259" y="14044"/>
                </a:cubicBezTo>
                <a:cubicBezTo>
                  <a:pt x="128625" y="14044"/>
                  <a:pt x="126457" y="14110"/>
                  <a:pt x="126891" y="12909"/>
                </a:cubicBezTo>
                <a:cubicBezTo>
                  <a:pt x="127424" y="11442"/>
                  <a:pt x="124022" y="12609"/>
                  <a:pt x="122788" y="12776"/>
                </a:cubicBezTo>
                <a:cubicBezTo>
                  <a:pt x="121553" y="12943"/>
                  <a:pt x="123688" y="10941"/>
                  <a:pt x="122788" y="9474"/>
                </a:cubicBezTo>
                <a:cubicBezTo>
                  <a:pt x="121887" y="7973"/>
                  <a:pt x="115449" y="8139"/>
                  <a:pt x="111813" y="10775"/>
                </a:cubicBezTo>
                <a:cubicBezTo>
                  <a:pt x="108177" y="13410"/>
                  <a:pt x="113481" y="13743"/>
                  <a:pt x="110379" y="15912"/>
                </a:cubicBezTo>
                <a:cubicBezTo>
                  <a:pt x="108944" y="16912"/>
                  <a:pt x="109878" y="17780"/>
                  <a:pt x="111313" y="18447"/>
                </a:cubicBezTo>
                <a:cubicBezTo>
                  <a:pt x="108778" y="18814"/>
                  <a:pt x="106276" y="19181"/>
                  <a:pt x="103807" y="19581"/>
                </a:cubicBezTo>
                <a:cubicBezTo>
                  <a:pt x="103474" y="18046"/>
                  <a:pt x="103007" y="16145"/>
                  <a:pt x="102707" y="16212"/>
                </a:cubicBezTo>
                <a:cubicBezTo>
                  <a:pt x="102373" y="16312"/>
                  <a:pt x="102006" y="18380"/>
                  <a:pt x="101773" y="19881"/>
                </a:cubicBezTo>
                <a:cubicBezTo>
                  <a:pt x="100872" y="20014"/>
                  <a:pt x="99971" y="20181"/>
                  <a:pt x="99071" y="20315"/>
                </a:cubicBezTo>
                <a:cubicBezTo>
                  <a:pt x="98670" y="18513"/>
                  <a:pt x="98070" y="16312"/>
                  <a:pt x="97670" y="16579"/>
                </a:cubicBezTo>
                <a:cubicBezTo>
                  <a:pt x="97269" y="16812"/>
                  <a:pt x="97136" y="18980"/>
                  <a:pt x="97136" y="20615"/>
                </a:cubicBezTo>
                <a:cubicBezTo>
                  <a:pt x="97003" y="20648"/>
                  <a:pt x="96869" y="20648"/>
                  <a:pt x="96769" y="20682"/>
                </a:cubicBezTo>
                <a:cubicBezTo>
                  <a:pt x="96102" y="17146"/>
                  <a:pt x="94634" y="9740"/>
                  <a:pt x="94034" y="9674"/>
                </a:cubicBezTo>
                <a:cubicBezTo>
                  <a:pt x="93433" y="9574"/>
                  <a:pt x="92199" y="17546"/>
                  <a:pt x="91665" y="21516"/>
                </a:cubicBezTo>
                <a:cubicBezTo>
                  <a:pt x="38928" y="30255"/>
                  <a:pt x="0" y="41130"/>
                  <a:pt x="0" y="41130"/>
                </a:cubicBezTo>
                <a:lnTo>
                  <a:pt x="208482" y="41130"/>
                </a:lnTo>
                <a:lnTo>
                  <a:pt x="208482" y="10775"/>
                </a:lnTo>
                <a:cubicBezTo>
                  <a:pt x="202378" y="10775"/>
                  <a:pt x="196274" y="10908"/>
                  <a:pt x="190136" y="11108"/>
                </a:cubicBezTo>
                <a:close/>
              </a:path>
            </a:pathLst>
          </a:custGeom>
          <a:solidFill>
            <a:srgbClr val="5B48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
  <p:cSld name="CUSTOM_17">
    <p:spTree>
      <p:nvGrpSpPr>
        <p:cNvPr id="309" name="Shape 309"/>
        <p:cNvGrpSpPr/>
        <p:nvPr/>
      </p:nvGrpSpPr>
      <p:grpSpPr>
        <a:xfrm>
          <a:off x="0" y="0"/>
          <a:ext cx="0" cy="0"/>
          <a:chOff x="0" y="0"/>
          <a:chExt cx="0" cy="0"/>
        </a:xfrm>
      </p:grpSpPr>
      <p:sp>
        <p:nvSpPr>
          <p:cNvPr id="310" name="Google Shape;310;p20"/>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300"/>
              <a:buNone/>
              <a:defRPr sz="3300"/>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grpSp>
        <p:nvGrpSpPr>
          <p:cNvPr id="311" name="Google Shape;311;p20"/>
          <p:cNvGrpSpPr/>
          <p:nvPr/>
        </p:nvGrpSpPr>
        <p:grpSpPr>
          <a:xfrm flipH="1">
            <a:off x="2018421" y="3598951"/>
            <a:ext cx="3181636" cy="1485433"/>
            <a:chOff x="1870675" y="3231925"/>
            <a:chExt cx="4531600" cy="2115700"/>
          </a:xfrm>
        </p:grpSpPr>
        <p:sp>
          <p:nvSpPr>
            <p:cNvPr id="312" name="Google Shape;312;p20"/>
            <p:cNvSpPr/>
            <p:nvPr/>
          </p:nvSpPr>
          <p:spPr>
            <a:xfrm>
              <a:off x="1870675" y="3231925"/>
              <a:ext cx="4531600" cy="2115700"/>
            </a:xfrm>
            <a:custGeom>
              <a:rect b="b" l="l" r="r" t="t"/>
              <a:pathLst>
                <a:path extrusionOk="0" h="84628" w="181264">
                  <a:moveTo>
                    <a:pt x="106677" y="0"/>
                  </a:moveTo>
                  <a:lnTo>
                    <a:pt x="95869" y="4437"/>
                  </a:lnTo>
                  <a:lnTo>
                    <a:pt x="80091" y="16979"/>
                  </a:lnTo>
                  <a:lnTo>
                    <a:pt x="74087" y="16879"/>
                  </a:lnTo>
                  <a:lnTo>
                    <a:pt x="36160" y="48869"/>
                  </a:lnTo>
                  <a:lnTo>
                    <a:pt x="23951" y="48969"/>
                  </a:lnTo>
                  <a:lnTo>
                    <a:pt x="0" y="68183"/>
                  </a:lnTo>
                  <a:lnTo>
                    <a:pt x="10375" y="84628"/>
                  </a:lnTo>
                  <a:lnTo>
                    <a:pt x="127358" y="84628"/>
                  </a:lnTo>
                  <a:lnTo>
                    <a:pt x="181263" y="68183"/>
                  </a:lnTo>
                  <a:lnTo>
                    <a:pt x="181263" y="47668"/>
                  </a:lnTo>
                  <a:lnTo>
                    <a:pt x="160815" y="43031"/>
                  </a:lnTo>
                  <a:lnTo>
                    <a:pt x="113748" y="9874"/>
                  </a:lnTo>
                  <a:lnTo>
                    <a:pt x="10667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20"/>
            <p:cNvSpPr/>
            <p:nvPr/>
          </p:nvSpPr>
          <p:spPr>
            <a:xfrm>
              <a:off x="1870675" y="3231925"/>
              <a:ext cx="2803700" cy="1868850"/>
            </a:xfrm>
            <a:custGeom>
              <a:rect b="b" l="l" r="r" t="t"/>
              <a:pathLst>
                <a:path extrusionOk="0" h="74754" w="112148">
                  <a:moveTo>
                    <a:pt x="106677" y="0"/>
                  </a:moveTo>
                  <a:lnTo>
                    <a:pt x="102307" y="9407"/>
                  </a:lnTo>
                  <a:lnTo>
                    <a:pt x="94535" y="12042"/>
                  </a:lnTo>
                  <a:lnTo>
                    <a:pt x="105209" y="10374"/>
                  </a:lnTo>
                  <a:lnTo>
                    <a:pt x="112147" y="24251"/>
                  </a:lnTo>
                  <a:lnTo>
                    <a:pt x="105209" y="29188"/>
                  </a:lnTo>
                  <a:lnTo>
                    <a:pt x="93867" y="29188"/>
                  </a:lnTo>
                  <a:lnTo>
                    <a:pt x="87897" y="34458"/>
                  </a:lnTo>
                  <a:cubicBezTo>
                    <a:pt x="87897" y="34458"/>
                    <a:pt x="94401" y="31823"/>
                    <a:pt x="95369" y="30522"/>
                  </a:cubicBezTo>
                  <a:cubicBezTo>
                    <a:pt x="96303" y="29188"/>
                    <a:pt x="105209" y="32490"/>
                    <a:pt x="105209" y="32490"/>
                  </a:cubicBezTo>
                  <a:lnTo>
                    <a:pt x="112147" y="47668"/>
                  </a:lnTo>
                  <a:lnTo>
                    <a:pt x="69150" y="74754"/>
                  </a:lnTo>
                  <a:lnTo>
                    <a:pt x="0" y="68183"/>
                  </a:lnTo>
                  <a:lnTo>
                    <a:pt x="22750" y="47668"/>
                  </a:lnTo>
                  <a:lnTo>
                    <a:pt x="36093" y="47668"/>
                  </a:lnTo>
                  <a:lnTo>
                    <a:pt x="72719" y="15812"/>
                  </a:lnTo>
                  <a:lnTo>
                    <a:pt x="80091" y="15812"/>
                  </a:lnTo>
                  <a:lnTo>
                    <a:pt x="95369" y="2969"/>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14" name="Google Shape;314;p20"/>
          <p:cNvSpPr/>
          <p:nvPr/>
        </p:nvSpPr>
        <p:spPr>
          <a:xfrm>
            <a:off x="-27" y="3964102"/>
            <a:ext cx="6779791" cy="1179449"/>
          </a:xfrm>
          <a:custGeom>
            <a:rect b="b" l="l" r="r" t="t"/>
            <a:pathLst>
              <a:path extrusionOk="0" h="36160" w="154578">
                <a:moveTo>
                  <a:pt x="0" y="36160"/>
                </a:moveTo>
                <a:lnTo>
                  <a:pt x="154577" y="36160"/>
                </a:lnTo>
                <a:cubicBezTo>
                  <a:pt x="154577" y="36160"/>
                  <a:pt x="115616" y="25285"/>
                  <a:pt x="62912" y="16546"/>
                </a:cubicBezTo>
                <a:cubicBezTo>
                  <a:pt x="62378" y="12576"/>
                  <a:pt x="61110" y="4604"/>
                  <a:pt x="60543" y="4704"/>
                </a:cubicBezTo>
                <a:cubicBezTo>
                  <a:pt x="59943" y="4770"/>
                  <a:pt x="58475" y="12176"/>
                  <a:pt x="57808" y="15712"/>
                </a:cubicBezTo>
                <a:cubicBezTo>
                  <a:pt x="57675" y="15678"/>
                  <a:pt x="57574" y="15678"/>
                  <a:pt x="57441" y="15645"/>
                </a:cubicBezTo>
                <a:cubicBezTo>
                  <a:pt x="57408" y="14010"/>
                  <a:pt x="57308" y="11842"/>
                  <a:pt x="56907" y="11609"/>
                </a:cubicBezTo>
                <a:cubicBezTo>
                  <a:pt x="56507" y="11342"/>
                  <a:pt x="55907" y="13543"/>
                  <a:pt x="55506" y="15345"/>
                </a:cubicBezTo>
                <a:cubicBezTo>
                  <a:pt x="54606" y="15211"/>
                  <a:pt x="53705" y="15044"/>
                  <a:pt x="52804" y="14911"/>
                </a:cubicBezTo>
                <a:cubicBezTo>
                  <a:pt x="52571" y="13410"/>
                  <a:pt x="52171" y="11342"/>
                  <a:pt x="51870" y="11242"/>
                </a:cubicBezTo>
                <a:cubicBezTo>
                  <a:pt x="51570" y="11175"/>
                  <a:pt x="51103" y="13076"/>
                  <a:pt x="50770" y="14611"/>
                </a:cubicBezTo>
                <a:cubicBezTo>
                  <a:pt x="48268" y="14211"/>
                  <a:pt x="45799" y="13844"/>
                  <a:pt x="43264" y="13477"/>
                </a:cubicBezTo>
                <a:cubicBezTo>
                  <a:pt x="44665" y="12810"/>
                  <a:pt x="45633" y="11942"/>
                  <a:pt x="44165" y="10942"/>
                </a:cubicBezTo>
                <a:cubicBezTo>
                  <a:pt x="41096" y="8773"/>
                  <a:pt x="46400" y="8440"/>
                  <a:pt x="42764" y="5805"/>
                </a:cubicBezTo>
                <a:cubicBezTo>
                  <a:pt x="39128" y="3169"/>
                  <a:pt x="32657" y="3003"/>
                  <a:pt x="31756" y="4504"/>
                </a:cubicBezTo>
                <a:cubicBezTo>
                  <a:pt x="30855" y="5971"/>
                  <a:pt x="32990" y="7973"/>
                  <a:pt x="31756" y="7806"/>
                </a:cubicBezTo>
                <a:cubicBezTo>
                  <a:pt x="30522" y="7639"/>
                  <a:pt x="27153" y="6472"/>
                  <a:pt x="27686" y="7973"/>
                </a:cubicBezTo>
                <a:cubicBezTo>
                  <a:pt x="28120" y="9140"/>
                  <a:pt x="25952" y="9074"/>
                  <a:pt x="25318" y="9074"/>
                </a:cubicBezTo>
                <a:cubicBezTo>
                  <a:pt x="23950" y="9074"/>
                  <a:pt x="20515" y="7906"/>
                  <a:pt x="22850" y="6705"/>
                </a:cubicBezTo>
                <a:cubicBezTo>
                  <a:pt x="23183" y="6538"/>
                  <a:pt x="23617" y="6472"/>
                  <a:pt x="23950" y="6238"/>
                </a:cubicBezTo>
                <a:cubicBezTo>
                  <a:pt x="26319" y="4537"/>
                  <a:pt x="22683" y="2435"/>
                  <a:pt x="20348" y="2169"/>
                </a:cubicBezTo>
                <a:cubicBezTo>
                  <a:pt x="18613" y="1968"/>
                  <a:pt x="15478" y="1868"/>
                  <a:pt x="14377" y="3570"/>
                </a:cubicBezTo>
                <a:cubicBezTo>
                  <a:pt x="12876" y="5805"/>
                  <a:pt x="18813" y="6472"/>
                  <a:pt x="12876" y="5805"/>
                </a:cubicBezTo>
                <a:cubicBezTo>
                  <a:pt x="12576" y="5771"/>
                  <a:pt x="12309" y="5771"/>
                  <a:pt x="12042" y="5738"/>
                </a:cubicBezTo>
                <a:cubicBezTo>
                  <a:pt x="11375" y="4737"/>
                  <a:pt x="11442" y="3736"/>
                  <a:pt x="11241" y="2402"/>
                </a:cubicBezTo>
                <a:cubicBezTo>
                  <a:pt x="11141" y="1501"/>
                  <a:pt x="10708" y="534"/>
                  <a:pt x="9840" y="301"/>
                </a:cubicBezTo>
                <a:cubicBezTo>
                  <a:pt x="8906" y="0"/>
                  <a:pt x="7906" y="768"/>
                  <a:pt x="7572" y="1668"/>
                </a:cubicBezTo>
                <a:cubicBezTo>
                  <a:pt x="7239" y="2602"/>
                  <a:pt x="7372" y="3603"/>
                  <a:pt x="7505" y="4570"/>
                </a:cubicBezTo>
                <a:cubicBezTo>
                  <a:pt x="7439" y="3670"/>
                  <a:pt x="6171" y="3203"/>
                  <a:pt x="5371" y="3603"/>
                </a:cubicBezTo>
                <a:cubicBezTo>
                  <a:pt x="4970" y="3803"/>
                  <a:pt x="4670" y="4103"/>
                  <a:pt x="4437" y="4437"/>
                </a:cubicBezTo>
                <a:cubicBezTo>
                  <a:pt x="3803" y="3570"/>
                  <a:pt x="2235" y="3203"/>
                  <a:pt x="1301" y="3069"/>
                </a:cubicBezTo>
                <a:cubicBezTo>
                  <a:pt x="934" y="3003"/>
                  <a:pt x="467" y="3036"/>
                  <a:pt x="0" y="3103"/>
                </a:cubicBezTo>
                <a:lnTo>
                  <a:pt x="0" y="3616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20"/>
          <p:cNvSpPr/>
          <p:nvPr/>
        </p:nvSpPr>
        <p:spPr>
          <a:xfrm>
            <a:off x="1132857" y="4583956"/>
            <a:ext cx="8007235" cy="576562"/>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9" name="Shape 39"/>
        <p:cNvGrpSpPr/>
        <p:nvPr/>
      </p:nvGrpSpPr>
      <p:grpSpPr>
        <a:xfrm>
          <a:off x="0" y="0"/>
          <a:ext cx="0" cy="0"/>
          <a:chOff x="0" y="0"/>
          <a:chExt cx="0" cy="0"/>
        </a:xfrm>
      </p:grpSpPr>
      <p:grpSp>
        <p:nvGrpSpPr>
          <p:cNvPr id="40" name="Google Shape;40;p3"/>
          <p:cNvGrpSpPr/>
          <p:nvPr/>
        </p:nvGrpSpPr>
        <p:grpSpPr>
          <a:xfrm flipH="1">
            <a:off x="3723268" y="2759313"/>
            <a:ext cx="5420722" cy="2384188"/>
            <a:chOff x="4147750" y="3013250"/>
            <a:chExt cx="3214375" cy="1443825"/>
          </a:xfrm>
        </p:grpSpPr>
        <p:sp>
          <p:nvSpPr>
            <p:cNvPr id="41" name="Google Shape;41;p3"/>
            <p:cNvSpPr/>
            <p:nvPr/>
          </p:nvSpPr>
          <p:spPr>
            <a:xfrm>
              <a:off x="4147750" y="3013250"/>
              <a:ext cx="3214375" cy="1443825"/>
            </a:xfrm>
            <a:custGeom>
              <a:rect b="b" l="l" r="r" t="t"/>
              <a:pathLst>
                <a:path extrusionOk="0" h="57753" w="128575">
                  <a:moveTo>
                    <a:pt x="47874" y="1"/>
                  </a:moveTo>
                  <a:cubicBezTo>
                    <a:pt x="46142" y="882"/>
                    <a:pt x="44166" y="1764"/>
                    <a:pt x="42221" y="2067"/>
                  </a:cubicBezTo>
                  <a:cubicBezTo>
                    <a:pt x="40062" y="9697"/>
                    <a:pt x="39029" y="17934"/>
                    <a:pt x="36749" y="25138"/>
                  </a:cubicBezTo>
                  <a:cubicBezTo>
                    <a:pt x="36658" y="24226"/>
                    <a:pt x="36020" y="23101"/>
                    <a:pt x="35929" y="22037"/>
                  </a:cubicBezTo>
                  <a:cubicBezTo>
                    <a:pt x="35603" y="21948"/>
                    <a:pt x="35297" y="21907"/>
                    <a:pt x="35008" y="21907"/>
                  </a:cubicBezTo>
                  <a:cubicBezTo>
                    <a:pt x="32434" y="21907"/>
                    <a:pt x="31266" y="25207"/>
                    <a:pt x="30883" y="27721"/>
                  </a:cubicBezTo>
                  <a:cubicBezTo>
                    <a:pt x="28873" y="27834"/>
                    <a:pt x="26782" y="27912"/>
                    <a:pt x="24702" y="27912"/>
                  </a:cubicBezTo>
                  <a:cubicBezTo>
                    <a:pt x="23417" y="27912"/>
                    <a:pt x="22137" y="27882"/>
                    <a:pt x="20883" y="27813"/>
                  </a:cubicBezTo>
                  <a:cubicBezTo>
                    <a:pt x="18433" y="27640"/>
                    <a:pt x="15109" y="25636"/>
                    <a:pt x="13501" y="25636"/>
                  </a:cubicBezTo>
                  <a:cubicBezTo>
                    <a:pt x="13413" y="25636"/>
                    <a:pt x="13331" y="25642"/>
                    <a:pt x="13253" y="25654"/>
                  </a:cubicBezTo>
                  <a:cubicBezTo>
                    <a:pt x="13010" y="24682"/>
                    <a:pt x="12129" y="23770"/>
                    <a:pt x="12098" y="22767"/>
                  </a:cubicBezTo>
                  <a:cubicBezTo>
                    <a:pt x="5259" y="26840"/>
                    <a:pt x="7417" y="37418"/>
                    <a:pt x="1" y="41095"/>
                  </a:cubicBezTo>
                  <a:lnTo>
                    <a:pt x="87814" y="57752"/>
                  </a:lnTo>
                  <a:cubicBezTo>
                    <a:pt x="88813" y="56004"/>
                    <a:pt x="90596" y="55667"/>
                    <a:pt x="92411" y="55667"/>
                  </a:cubicBezTo>
                  <a:cubicBezTo>
                    <a:pt x="93247" y="55667"/>
                    <a:pt x="94090" y="55738"/>
                    <a:pt x="94866" y="55776"/>
                  </a:cubicBezTo>
                  <a:cubicBezTo>
                    <a:pt x="100120" y="55992"/>
                    <a:pt x="105483" y="56242"/>
                    <a:pt x="110845" y="56242"/>
                  </a:cubicBezTo>
                  <a:cubicBezTo>
                    <a:pt x="116806" y="56242"/>
                    <a:pt x="122766" y="55933"/>
                    <a:pt x="128575" y="54925"/>
                  </a:cubicBezTo>
                  <a:lnTo>
                    <a:pt x="128575" y="14438"/>
                  </a:lnTo>
                  <a:cubicBezTo>
                    <a:pt x="128265" y="14415"/>
                    <a:pt x="127903" y="14405"/>
                    <a:pt x="127500" y="14405"/>
                  </a:cubicBezTo>
                  <a:cubicBezTo>
                    <a:pt x="123679" y="14405"/>
                    <a:pt x="116264" y="15350"/>
                    <a:pt x="116264" y="15350"/>
                  </a:cubicBezTo>
                  <a:cubicBezTo>
                    <a:pt x="116264" y="15350"/>
                    <a:pt x="115413" y="23618"/>
                    <a:pt x="115231" y="27326"/>
                  </a:cubicBezTo>
                  <a:cubicBezTo>
                    <a:pt x="114137" y="26262"/>
                    <a:pt x="112495" y="24773"/>
                    <a:pt x="111827" y="22858"/>
                  </a:cubicBezTo>
                  <a:cubicBezTo>
                    <a:pt x="109912" y="23253"/>
                    <a:pt x="106751" y="24469"/>
                    <a:pt x="104927" y="25381"/>
                  </a:cubicBezTo>
                  <a:cubicBezTo>
                    <a:pt x="101614" y="27083"/>
                    <a:pt x="103498" y="28177"/>
                    <a:pt x="101462" y="31217"/>
                  </a:cubicBezTo>
                  <a:cubicBezTo>
                    <a:pt x="100082" y="33286"/>
                    <a:pt x="98077" y="33627"/>
                    <a:pt x="95560" y="33627"/>
                  </a:cubicBezTo>
                  <a:cubicBezTo>
                    <a:pt x="95303" y="33627"/>
                    <a:pt x="95042" y="33624"/>
                    <a:pt x="94775" y="33618"/>
                  </a:cubicBezTo>
                  <a:cubicBezTo>
                    <a:pt x="93234" y="33605"/>
                    <a:pt x="92604" y="33376"/>
                    <a:pt x="92215" y="33376"/>
                  </a:cubicBezTo>
                  <a:cubicBezTo>
                    <a:pt x="91682" y="33376"/>
                    <a:pt x="91598" y="33805"/>
                    <a:pt x="90246" y="35807"/>
                  </a:cubicBezTo>
                  <a:cubicBezTo>
                    <a:pt x="88515" y="38356"/>
                    <a:pt x="88800" y="38620"/>
                    <a:pt x="87182" y="38620"/>
                  </a:cubicBezTo>
                  <a:cubicBezTo>
                    <a:pt x="86759" y="38620"/>
                    <a:pt x="86207" y="38602"/>
                    <a:pt x="85456" y="38602"/>
                  </a:cubicBezTo>
                  <a:cubicBezTo>
                    <a:pt x="85344" y="38602"/>
                    <a:pt x="85229" y="38602"/>
                    <a:pt x="85109" y="38603"/>
                  </a:cubicBezTo>
                  <a:cubicBezTo>
                    <a:pt x="85008" y="38605"/>
                    <a:pt x="84909" y="38606"/>
                    <a:pt x="84812" y="38606"/>
                  </a:cubicBezTo>
                  <a:cubicBezTo>
                    <a:pt x="82270" y="38606"/>
                    <a:pt x="81281" y="37855"/>
                    <a:pt x="78939" y="37357"/>
                  </a:cubicBezTo>
                  <a:cubicBezTo>
                    <a:pt x="78762" y="37316"/>
                    <a:pt x="78568" y="37300"/>
                    <a:pt x="78363" y="37300"/>
                  </a:cubicBezTo>
                  <a:cubicBezTo>
                    <a:pt x="77504" y="37300"/>
                    <a:pt x="76443" y="37589"/>
                    <a:pt x="75581" y="37589"/>
                  </a:cubicBezTo>
                  <a:cubicBezTo>
                    <a:pt x="75270" y="37589"/>
                    <a:pt x="74984" y="37551"/>
                    <a:pt x="74744" y="37448"/>
                  </a:cubicBezTo>
                  <a:cubicBezTo>
                    <a:pt x="73346" y="36840"/>
                    <a:pt x="73923" y="36111"/>
                    <a:pt x="72738" y="34864"/>
                  </a:cubicBezTo>
                  <a:cubicBezTo>
                    <a:pt x="71461" y="33557"/>
                    <a:pt x="73011" y="33618"/>
                    <a:pt x="70792" y="32767"/>
                  </a:cubicBezTo>
                  <a:cubicBezTo>
                    <a:pt x="70754" y="32752"/>
                    <a:pt x="70704" y="32745"/>
                    <a:pt x="70643" y="32745"/>
                  </a:cubicBezTo>
                  <a:cubicBezTo>
                    <a:pt x="69988" y="32745"/>
                    <a:pt x="68119" y="33558"/>
                    <a:pt x="67422" y="33558"/>
                  </a:cubicBezTo>
                  <a:cubicBezTo>
                    <a:pt x="67410" y="33558"/>
                    <a:pt x="67399" y="33558"/>
                    <a:pt x="67388" y="33557"/>
                  </a:cubicBezTo>
                  <a:cubicBezTo>
                    <a:pt x="66267" y="30587"/>
                    <a:pt x="67678" y="15867"/>
                    <a:pt x="63835" y="15867"/>
                  </a:cubicBezTo>
                  <a:cubicBezTo>
                    <a:pt x="63508" y="15867"/>
                    <a:pt x="63144" y="15973"/>
                    <a:pt x="62738" y="16201"/>
                  </a:cubicBezTo>
                  <a:cubicBezTo>
                    <a:pt x="62373" y="19089"/>
                    <a:pt x="62008" y="21703"/>
                    <a:pt x="61856" y="24834"/>
                  </a:cubicBezTo>
                  <a:cubicBezTo>
                    <a:pt x="61415" y="24955"/>
                    <a:pt x="60792" y="25016"/>
                    <a:pt x="60169" y="25016"/>
                  </a:cubicBezTo>
                  <a:cubicBezTo>
                    <a:pt x="59546" y="25016"/>
                    <a:pt x="58923" y="24955"/>
                    <a:pt x="58482" y="24834"/>
                  </a:cubicBezTo>
                  <a:cubicBezTo>
                    <a:pt x="58148" y="18056"/>
                    <a:pt x="58178" y="11885"/>
                    <a:pt x="56780" y="5320"/>
                  </a:cubicBezTo>
                  <a:cubicBezTo>
                    <a:pt x="56090" y="2061"/>
                    <a:pt x="55334" y="874"/>
                    <a:pt x="54566" y="874"/>
                  </a:cubicBezTo>
                  <a:cubicBezTo>
                    <a:pt x="52525" y="874"/>
                    <a:pt x="50396" y="9255"/>
                    <a:pt x="49181" y="9454"/>
                  </a:cubicBezTo>
                  <a:cubicBezTo>
                    <a:pt x="49029" y="6232"/>
                    <a:pt x="49212" y="2797"/>
                    <a:pt x="4787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4256425" y="3013250"/>
              <a:ext cx="3105700" cy="1443825"/>
            </a:xfrm>
            <a:custGeom>
              <a:rect b="b" l="l" r="r" t="t"/>
              <a:pathLst>
                <a:path extrusionOk="0" h="57753" w="124228">
                  <a:moveTo>
                    <a:pt x="43527" y="1"/>
                  </a:moveTo>
                  <a:cubicBezTo>
                    <a:pt x="41795" y="882"/>
                    <a:pt x="41430" y="2615"/>
                    <a:pt x="39485" y="2888"/>
                  </a:cubicBezTo>
                  <a:cubicBezTo>
                    <a:pt x="37357" y="10548"/>
                    <a:pt x="37357" y="23253"/>
                    <a:pt x="35077" y="30457"/>
                  </a:cubicBezTo>
                  <a:cubicBezTo>
                    <a:pt x="34986" y="29545"/>
                    <a:pt x="31673" y="23101"/>
                    <a:pt x="31582" y="22037"/>
                  </a:cubicBezTo>
                  <a:cubicBezTo>
                    <a:pt x="31358" y="21976"/>
                    <a:pt x="31147" y="21947"/>
                    <a:pt x="30948" y="21947"/>
                  </a:cubicBezTo>
                  <a:cubicBezTo>
                    <a:pt x="28280" y="21947"/>
                    <a:pt x="27751" y="27156"/>
                    <a:pt x="27326" y="29758"/>
                  </a:cubicBezTo>
                  <a:cubicBezTo>
                    <a:pt x="27181" y="29766"/>
                    <a:pt x="27034" y="29770"/>
                    <a:pt x="26885" y="29770"/>
                  </a:cubicBezTo>
                  <a:cubicBezTo>
                    <a:pt x="23696" y="29770"/>
                    <a:pt x="19672" y="27985"/>
                    <a:pt x="16536" y="27782"/>
                  </a:cubicBezTo>
                  <a:cubicBezTo>
                    <a:pt x="14086" y="27638"/>
                    <a:pt x="10762" y="25636"/>
                    <a:pt x="9154" y="25636"/>
                  </a:cubicBezTo>
                  <a:cubicBezTo>
                    <a:pt x="9066" y="25636"/>
                    <a:pt x="8984" y="25642"/>
                    <a:pt x="8906" y="25654"/>
                  </a:cubicBezTo>
                  <a:cubicBezTo>
                    <a:pt x="8663" y="24682"/>
                    <a:pt x="8147" y="24013"/>
                    <a:pt x="8147" y="24013"/>
                  </a:cubicBezTo>
                  <a:cubicBezTo>
                    <a:pt x="1307" y="28086"/>
                    <a:pt x="7417" y="38238"/>
                    <a:pt x="0" y="41946"/>
                  </a:cubicBezTo>
                  <a:lnTo>
                    <a:pt x="83467" y="57752"/>
                  </a:lnTo>
                  <a:cubicBezTo>
                    <a:pt x="84466" y="56004"/>
                    <a:pt x="86249" y="55667"/>
                    <a:pt x="88064" y="55667"/>
                  </a:cubicBezTo>
                  <a:cubicBezTo>
                    <a:pt x="88900" y="55667"/>
                    <a:pt x="89743" y="55738"/>
                    <a:pt x="90519" y="55776"/>
                  </a:cubicBezTo>
                  <a:cubicBezTo>
                    <a:pt x="95773" y="55992"/>
                    <a:pt x="101136" y="56242"/>
                    <a:pt x="106498" y="56242"/>
                  </a:cubicBezTo>
                  <a:cubicBezTo>
                    <a:pt x="112459" y="56242"/>
                    <a:pt x="118419" y="55933"/>
                    <a:pt x="124228" y="54925"/>
                  </a:cubicBezTo>
                  <a:lnTo>
                    <a:pt x="124228" y="14438"/>
                  </a:lnTo>
                  <a:cubicBezTo>
                    <a:pt x="124040" y="14425"/>
                    <a:pt x="123842" y="14419"/>
                    <a:pt x="123635" y="14419"/>
                  </a:cubicBezTo>
                  <a:cubicBezTo>
                    <a:pt x="122408" y="14419"/>
                    <a:pt x="120891" y="14639"/>
                    <a:pt x="119486" y="14925"/>
                  </a:cubicBezTo>
                  <a:cubicBezTo>
                    <a:pt x="118969" y="15016"/>
                    <a:pt x="117480" y="30487"/>
                    <a:pt x="117024" y="30609"/>
                  </a:cubicBezTo>
                  <a:cubicBezTo>
                    <a:pt x="117023" y="30609"/>
                    <a:pt x="117021" y="30609"/>
                    <a:pt x="117020" y="30609"/>
                  </a:cubicBezTo>
                  <a:cubicBezTo>
                    <a:pt x="116603" y="30609"/>
                    <a:pt x="117202" y="15532"/>
                    <a:pt x="116845" y="15532"/>
                  </a:cubicBezTo>
                  <a:cubicBezTo>
                    <a:pt x="116844" y="15532"/>
                    <a:pt x="116843" y="15532"/>
                    <a:pt x="116842" y="15533"/>
                  </a:cubicBezTo>
                  <a:cubicBezTo>
                    <a:pt x="115656" y="15837"/>
                    <a:pt x="114866" y="16080"/>
                    <a:pt x="114866" y="16080"/>
                  </a:cubicBezTo>
                  <a:cubicBezTo>
                    <a:pt x="114866" y="16080"/>
                    <a:pt x="114076" y="26232"/>
                    <a:pt x="113893" y="29910"/>
                  </a:cubicBezTo>
                  <a:cubicBezTo>
                    <a:pt x="112799" y="28876"/>
                    <a:pt x="108148" y="24773"/>
                    <a:pt x="107480" y="22858"/>
                  </a:cubicBezTo>
                  <a:cubicBezTo>
                    <a:pt x="106507" y="23071"/>
                    <a:pt x="105534" y="23740"/>
                    <a:pt x="104592" y="24469"/>
                  </a:cubicBezTo>
                  <a:cubicBezTo>
                    <a:pt x="104227" y="24743"/>
                    <a:pt x="103832" y="25047"/>
                    <a:pt x="103467" y="25320"/>
                  </a:cubicBezTo>
                  <a:cubicBezTo>
                    <a:pt x="103255" y="25502"/>
                    <a:pt x="103012" y="29819"/>
                    <a:pt x="102799" y="29971"/>
                  </a:cubicBezTo>
                  <a:cubicBezTo>
                    <a:pt x="102796" y="29972"/>
                    <a:pt x="102793" y="29973"/>
                    <a:pt x="102791" y="29973"/>
                  </a:cubicBezTo>
                  <a:cubicBezTo>
                    <a:pt x="102614" y="29973"/>
                    <a:pt x="102465" y="26139"/>
                    <a:pt x="102288" y="26139"/>
                  </a:cubicBezTo>
                  <a:cubicBezTo>
                    <a:pt x="102286" y="26139"/>
                    <a:pt x="102284" y="26140"/>
                    <a:pt x="102282" y="26141"/>
                  </a:cubicBezTo>
                  <a:cubicBezTo>
                    <a:pt x="102160" y="26202"/>
                    <a:pt x="102039" y="26293"/>
                    <a:pt x="101948" y="26354"/>
                  </a:cubicBezTo>
                  <a:cubicBezTo>
                    <a:pt x="98604" y="28025"/>
                    <a:pt x="101613" y="30062"/>
                    <a:pt x="99607" y="33101"/>
                  </a:cubicBezTo>
                  <a:cubicBezTo>
                    <a:pt x="98990" y="34009"/>
                    <a:pt x="97866" y="34286"/>
                    <a:pt x="96555" y="34286"/>
                  </a:cubicBezTo>
                  <a:cubicBezTo>
                    <a:pt x="94574" y="34286"/>
                    <a:pt x="92165" y="33655"/>
                    <a:pt x="90428" y="33618"/>
                  </a:cubicBezTo>
                  <a:cubicBezTo>
                    <a:pt x="90380" y="33618"/>
                    <a:pt x="90333" y="33618"/>
                    <a:pt x="90288" y="33618"/>
                  </a:cubicBezTo>
                  <a:cubicBezTo>
                    <a:pt x="86838" y="33618"/>
                    <a:pt x="88999" y="34757"/>
                    <a:pt x="86689" y="38147"/>
                  </a:cubicBezTo>
                  <a:cubicBezTo>
                    <a:pt x="85857" y="39367"/>
                    <a:pt x="85381" y="39753"/>
                    <a:pt x="84916" y="39753"/>
                  </a:cubicBezTo>
                  <a:cubicBezTo>
                    <a:pt x="84113" y="39753"/>
                    <a:pt x="83342" y="38603"/>
                    <a:pt x="80825" y="38603"/>
                  </a:cubicBezTo>
                  <a:cubicBezTo>
                    <a:pt x="80804" y="38603"/>
                    <a:pt x="80783" y="38603"/>
                    <a:pt x="80762" y="38603"/>
                  </a:cubicBezTo>
                  <a:cubicBezTo>
                    <a:pt x="80661" y="38605"/>
                    <a:pt x="80562" y="38606"/>
                    <a:pt x="80465" y="38606"/>
                  </a:cubicBezTo>
                  <a:cubicBezTo>
                    <a:pt x="77923" y="38606"/>
                    <a:pt x="76934" y="37855"/>
                    <a:pt x="74592" y="37357"/>
                  </a:cubicBezTo>
                  <a:cubicBezTo>
                    <a:pt x="74415" y="37316"/>
                    <a:pt x="74221" y="37300"/>
                    <a:pt x="74016" y="37300"/>
                  </a:cubicBezTo>
                  <a:cubicBezTo>
                    <a:pt x="73157" y="37300"/>
                    <a:pt x="72096" y="37589"/>
                    <a:pt x="71234" y="37589"/>
                  </a:cubicBezTo>
                  <a:cubicBezTo>
                    <a:pt x="70923" y="37589"/>
                    <a:pt x="70637" y="37551"/>
                    <a:pt x="70397" y="37448"/>
                  </a:cubicBezTo>
                  <a:cubicBezTo>
                    <a:pt x="68999" y="36840"/>
                    <a:pt x="69576" y="36111"/>
                    <a:pt x="68391" y="34864"/>
                  </a:cubicBezTo>
                  <a:cubicBezTo>
                    <a:pt x="67114" y="33557"/>
                    <a:pt x="68664" y="33618"/>
                    <a:pt x="66445" y="32767"/>
                  </a:cubicBezTo>
                  <a:cubicBezTo>
                    <a:pt x="66406" y="32751"/>
                    <a:pt x="66354" y="32744"/>
                    <a:pt x="66291" y="32744"/>
                  </a:cubicBezTo>
                  <a:cubicBezTo>
                    <a:pt x="65620" y="32744"/>
                    <a:pt x="63708" y="33557"/>
                    <a:pt x="63041" y="33557"/>
                  </a:cubicBezTo>
                  <a:cubicBezTo>
                    <a:pt x="61888" y="30501"/>
                    <a:pt x="63990" y="15764"/>
                    <a:pt x="59979" y="15764"/>
                  </a:cubicBezTo>
                  <a:cubicBezTo>
                    <a:pt x="59761" y="15764"/>
                    <a:pt x="59526" y="15807"/>
                    <a:pt x="59272" y="15897"/>
                  </a:cubicBezTo>
                  <a:cubicBezTo>
                    <a:pt x="58907" y="18755"/>
                    <a:pt x="59211" y="21885"/>
                    <a:pt x="59059" y="24986"/>
                  </a:cubicBezTo>
                  <a:cubicBezTo>
                    <a:pt x="58756" y="25072"/>
                    <a:pt x="58155" y="25109"/>
                    <a:pt x="57467" y="25109"/>
                  </a:cubicBezTo>
                  <a:cubicBezTo>
                    <a:pt x="56226" y="25109"/>
                    <a:pt x="54702" y="24990"/>
                    <a:pt x="54135" y="24834"/>
                  </a:cubicBezTo>
                  <a:cubicBezTo>
                    <a:pt x="53801" y="18056"/>
                    <a:pt x="53831" y="11885"/>
                    <a:pt x="52433" y="5320"/>
                  </a:cubicBezTo>
                  <a:cubicBezTo>
                    <a:pt x="51879" y="2702"/>
                    <a:pt x="51311" y="1679"/>
                    <a:pt x="50745" y="1679"/>
                  </a:cubicBezTo>
                  <a:cubicBezTo>
                    <a:pt x="48736" y="1679"/>
                    <a:pt x="46747" y="14583"/>
                    <a:pt x="45442" y="14773"/>
                  </a:cubicBezTo>
                  <a:cubicBezTo>
                    <a:pt x="45290" y="11551"/>
                    <a:pt x="44865" y="2797"/>
                    <a:pt x="4352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3"/>
            <p:cNvSpPr/>
            <p:nvPr/>
          </p:nvSpPr>
          <p:spPr>
            <a:xfrm>
              <a:off x="4363575" y="3788350"/>
              <a:ext cx="680875" cy="208975"/>
            </a:xfrm>
            <a:custGeom>
              <a:rect b="b" l="l" r="r" t="t"/>
              <a:pathLst>
                <a:path extrusionOk="0" h="8359" w="27235">
                  <a:moveTo>
                    <a:pt x="10821" y="0"/>
                  </a:moveTo>
                  <a:lnTo>
                    <a:pt x="4620" y="2097"/>
                  </a:lnTo>
                  <a:lnTo>
                    <a:pt x="0" y="8359"/>
                  </a:lnTo>
                  <a:lnTo>
                    <a:pt x="4742" y="4590"/>
                  </a:lnTo>
                  <a:lnTo>
                    <a:pt x="5502" y="6018"/>
                  </a:lnTo>
                  <a:lnTo>
                    <a:pt x="9393" y="3161"/>
                  </a:lnTo>
                  <a:lnTo>
                    <a:pt x="14134" y="4529"/>
                  </a:lnTo>
                  <a:lnTo>
                    <a:pt x="27235" y="2037"/>
                  </a:lnTo>
                  <a:lnTo>
                    <a:pt x="23739" y="1003"/>
                  </a:lnTo>
                  <a:lnTo>
                    <a:pt x="15320" y="2432"/>
                  </a:lnTo>
                  <a:lnTo>
                    <a:pt x="10821" y="0"/>
                  </a:lnTo>
                  <a:close/>
                </a:path>
              </a:pathLst>
            </a:custGeom>
            <a:solidFill>
              <a:srgbClr val="F1CD9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3"/>
            <p:cNvSpPr/>
            <p:nvPr/>
          </p:nvSpPr>
          <p:spPr>
            <a:xfrm>
              <a:off x="5244275" y="3124950"/>
              <a:ext cx="80575" cy="663425"/>
            </a:xfrm>
            <a:custGeom>
              <a:rect b="b" l="l" r="r" t="t"/>
              <a:pathLst>
                <a:path extrusionOk="0" h="26537" w="3223">
                  <a:moveTo>
                    <a:pt x="2068" y="1"/>
                  </a:moveTo>
                  <a:lnTo>
                    <a:pt x="1247" y="1673"/>
                  </a:lnTo>
                  <a:lnTo>
                    <a:pt x="1" y="12554"/>
                  </a:lnTo>
                  <a:lnTo>
                    <a:pt x="1247" y="14712"/>
                  </a:lnTo>
                  <a:lnTo>
                    <a:pt x="1" y="26536"/>
                  </a:lnTo>
                  <a:lnTo>
                    <a:pt x="943" y="26536"/>
                  </a:lnTo>
                  <a:lnTo>
                    <a:pt x="3223" y="12888"/>
                  </a:lnTo>
                  <a:cubicBezTo>
                    <a:pt x="3223" y="12888"/>
                    <a:pt x="2402" y="12159"/>
                    <a:pt x="2341" y="11946"/>
                  </a:cubicBezTo>
                  <a:cubicBezTo>
                    <a:pt x="2281" y="11733"/>
                    <a:pt x="2524" y="8907"/>
                    <a:pt x="2524" y="8907"/>
                  </a:cubicBezTo>
                  <a:lnTo>
                    <a:pt x="1612" y="8420"/>
                  </a:lnTo>
                  <a:lnTo>
                    <a:pt x="2068" y="1"/>
                  </a:lnTo>
                  <a:close/>
                </a:path>
              </a:pathLst>
            </a:custGeom>
            <a:solidFill>
              <a:srgbClr val="F1CD9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5409950" y="3148525"/>
              <a:ext cx="133000" cy="699100"/>
            </a:xfrm>
            <a:custGeom>
              <a:rect b="b" l="l" r="r" t="t"/>
              <a:pathLst>
                <a:path extrusionOk="0" h="27964" w="5320">
                  <a:moveTo>
                    <a:pt x="4134" y="0"/>
                  </a:moveTo>
                  <a:lnTo>
                    <a:pt x="3739" y="1003"/>
                  </a:lnTo>
                  <a:lnTo>
                    <a:pt x="3739" y="4255"/>
                  </a:lnTo>
                  <a:lnTo>
                    <a:pt x="2614" y="9909"/>
                  </a:lnTo>
                  <a:lnTo>
                    <a:pt x="2614" y="15471"/>
                  </a:lnTo>
                  <a:lnTo>
                    <a:pt x="0" y="20669"/>
                  </a:lnTo>
                  <a:lnTo>
                    <a:pt x="638" y="27964"/>
                  </a:lnTo>
                  <a:lnTo>
                    <a:pt x="1733" y="23101"/>
                  </a:lnTo>
                  <a:lnTo>
                    <a:pt x="4256" y="18420"/>
                  </a:lnTo>
                  <a:lnTo>
                    <a:pt x="5319" y="11672"/>
                  </a:lnTo>
                  <a:lnTo>
                    <a:pt x="4833" y="11398"/>
                  </a:lnTo>
                  <a:lnTo>
                    <a:pt x="3800" y="13982"/>
                  </a:lnTo>
                  <a:lnTo>
                    <a:pt x="3496" y="10183"/>
                  </a:lnTo>
                  <a:lnTo>
                    <a:pt x="4134" y="5532"/>
                  </a:lnTo>
                  <a:lnTo>
                    <a:pt x="4134" y="0"/>
                  </a:lnTo>
                  <a:close/>
                </a:path>
              </a:pathLst>
            </a:custGeom>
            <a:solidFill>
              <a:srgbClr val="F1CD9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5409950" y="3925875"/>
              <a:ext cx="522825" cy="98825"/>
            </a:xfrm>
            <a:custGeom>
              <a:rect b="b" l="l" r="r" t="t"/>
              <a:pathLst>
                <a:path extrusionOk="0" h="3953" w="20913">
                  <a:moveTo>
                    <a:pt x="10274" y="1"/>
                  </a:moveTo>
                  <a:lnTo>
                    <a:pt x="0" y="2432"/>
                  </a:lnTo>
                  <a:lnTo>
                    <a:pt x="9423" y="1976"/>
                  </a:lnTo>
                  <a:lnTo>
                    <a:pt x="13800" y="3952"/>
                  </a:lnTo>
                  <a:lnTo>
                    <a:pt x="20912" y="3952"/>
                  </a:lnTo>
                  <a:lnTo>
                    <a:pt x="14924" y="2432"/>
                  </a:lnTo>
                  <a:lnTo>
                    <a:pt x="10274"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7" name="Google Shape;47;p3"/>
          <p:cNvGrpSpPr/>
          <p:nvPr/>
        </p:nvGrpSpPr>
        <p:grpSpPr>
          <a:xfrm flipH="1">
            <a:off x="0" y="4225630"/>
            <a:ext cx="9140092" cy="934888"/>
            <a:chOff x="238125" y="3373125"/>
            <a:chExt cx="7124000" cy="1846875"/>
          </a:xfrm>
        </p:grpSpPr>
        <p:sp>
          <p:nvSpPr>
            <p:cNvPr id="48" name="Google Shape;48;p3"/>
            <p:cNvSpPr/>
            <p:nvPr/>
          </p:nvSpPr>
          <p:spPr>
            <a:xfrm>
              <a:off x="238125" y="3373125"/>
              <a:ext cx="7124000" cy="1846875"/>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rgbClr val="5B48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3"/>
            <p:cNvSpPr/>
            <p:nvPr/>
          </p:nvSpPr>
          <p:spPr>
            <a:xfrm>
              <a:off x="1121100" y="4081000"/>
              <a:ext cx="6241025" cy="1139000"/>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0" name="Google Shape;50;p3"/>
          <p:cNvSpPr/>
          <p:nvPr/>
        </p:nvSpPr>
        <p:spPr>
          <a:xfrm>
            <a:off x="6358525" y="-755113"/>
            <a:ext cx="1759434" cy="1759372"/>
          </a:xfrm>
          <a:custGeom>
            <a:rect b="b" l="l" r="r" t="t"/>
            <a:pathLst>
              <a:path extrusionOk="0" h="28177" w="28178">
                <a:moveTo>
                  <a:pt x="14074" y="0"/>
                </a:moveTo>
                <a:cubicBezTo>
                  <a:pt x="6293" y="0"/>
                  <a:pt x="1" y="6292"/>
                  <a:pt x="1" y="14073"/>
                </a:cubicBezTo>
                <a:cubicBezTo>
                  <a:pt x="1" y="21885"/>
                  <a:pt x="6293" y="28177"/>
                  <a:pt x="14074" y="28177"/>
                </a:cubicBezTo>
                <a:cubicBezTo>
                  <a:pt x="21856" y="28177"/>
                  <a:pt x="28178" y="21885"/>
                  <a:pt x="28178" y="14073"/>
                </a:cubicBezTo>
                <a:cubicBezTo>
                  <a:pt x="28178" y="6292"/>
                  <a:pt x="21856" y="0"/>
                  <a:pt x="14074"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3"/>
          <p:cNvSpPr/>
          <p:nvPr/>
        </p:nvSpPr>
        <p:spPr>
          <a:xfrm>
            <a:off x="2672424" y="441525"/>
            <a:ext cx="1772972" cy="646132"/>
          </a:xfrm>
          <a:custGeom>
            <a:rect b="b" l="l" r="r" t="t"/>
            <a:pathLst>
              <a:path extrusionOk="0" h="12706" w="34865">
                <a:moveTo>
                  <a:pt x="16019" y="0"/>
                </a:moveTo>
                <a:cubicBezTo>
                  <a:pt x="11734" y="0"/>
                  <a:pt x="8116" y="2888"/>
                  <a:pt x="7022" y="6839"/>
                </a:cubicBezTo>
                <a:cubicBezTo>
                  <a:pt x="6688" y="6778"/>
                  <a:pt x="6323" y="6748"/>
                  <a:pt x="5958" y="6748"/>
                </a:cubicBezTo>
                <a:cubicBezTo>
                  <a:pt x="2676" y="6748"/>
                  <a:pt x="1" y="9423"/>
                  <a:pt x="1" y="12706"/>
                </a:cubicBezTo>
                <a:lnTo>
                  <a:pt x="34865" y="12706"/>
                </a:lnTo>
                <a:cubicBezTo>
                  <a:pt x="34439" y="10456"/>
                  <a:pt x="32494" y="8754"/>
                  <a:pt x="30123" y="8754"/>
                </a:cubicBezTo>
                <a:cubicBezTo>
                  <a:pt x="29515" y="8754"/>
                  <a:pt x="28907" y="8876"/>
                  <a:pt x="28360" y="9089"/>
                </a:cubicBezTo>
                <a:cubicBezTo>
                  <a:pt x="27934" y="7842"/>
                  <a:pt x="26749" y="6991"/>
                  <a:pt x="25381" y="6991"/>
                </a:cubicBezTo>
                <a:lnTo>
                  <a:pt x="25077" y="6991"/>
                </a:lnTo>
                <a:cubicBezTo>
                  <a:pt x="24013" y="2979"/>
                  <a:pt x="20366" y="0"/>
                  <a:pt x="16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3"/>
          <p:cNvSpPr txBox="1"/>
          <p:nvPr>
            <p:ph type="title"/>
          </p:nvPr>
        </p:nvSpPr>
        <p:spPr>
          <a:xfrm>
            <a:off x="713225" y="2292238"/>
            <a:ext cx="3928800" cy="841800"/>
          </a:xfrm>
          <a:prstGeom prst="rect">
            <a:avLst/>
          </a:prstGeom>
        </p:spPr>
        <p:txBody>
          <a:bodyPr anchorCtr="0" anchor="ctr" bIns="91425" lIns="91425" spcFirstLastPara="1" rIns="91425" wrap="square" tIns="91425">
            <a:noAutofit/>
          </a:bodyPr>
          <a:lstStyle>
            <a:lvl1pPr lvl="0" rtl="0">
              <a:spcBef>
                <a:spcPts val="0"/>
              </a:spcBef>
              <a:spcAft>
                <a:spcPts val="0"/>
              </a:spcAft>
              <a:buSzPts val="3600"/>
              <a:buNone/>
              <a:defRPr sz="52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53" name="Google Shape;53;p3"/>
          <p:cNvSpPr txBox="1"/>
          <p:nvPr>
            <p:ph idx="1" type="subTitle"/>
          </p:nvPr>
        </p:nvSpPr>
        <p:spPr>
          <a:xfrm>
            <a:off x="713216" y="3233938"/>
            <a:ext cx="2684400" cy="841800"/>
          </a:xfrm>
          <a:prstGeom prst="rect">
            <a:avLst/>
          </a:prstGeom>
        </p:spPr>
        <p:txBody>
          <a:bodyPr anchorCtr="0" anchor="t" bIns="91425" lIns="91425" spcFirstLastPara="1" rIns="91425" wrap="square" tIns="91425">
            <a:noAutofit/>
          </a:bodyPr>
          <a:lstStyle>
            <a:lvl1pPr lvl="0" rtl="0">
              <a:spcBef>
                <a:spcPts val="0"/>
              </a:spcBef>
              <a:spcAft>
                <a:spcPts val="0"/>
              </a:spcAft>
              <a:buSzPts val="1800"/>
              <a:buNone/>
              <a:defRPr sz="1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4" name="Google Shape;54;p3"/>
          <p:cNvSpPr txBox="1"/>
          <p:nvPr>
            <p:ph hasCustomPrompt="1" idx="2" type="title"/>
          </p:nvPr>
        </p:nvSpPr>
        <p:spPr>
          <a:xfrm>
            <a:off x="758700" y="1212063"/>
            <a:ext cx="2684400" cy="1052400"/>
          </a:xfrm>
          <a:prstGeom prst="rect">
            <a:avLst/>
          </a:prstGeom>
        </p:spPr>
        <p:txBody>
          <a:bodyPr anchorCtr="0" anchor="ctr" bIns="91425" lIns="91425" spcFirstLastPara="1" rIns="91425" wrap="square" tIns="91425">
            <a:noAutofit/>
          </a:bodyPr>
          <a:lstStyle>
            <a:lvl1pPr lvl="0" rtl="0">
              <a:spcBef>
                <a:spcPts val="0"/>
              </a:spcBef>
              <a:spcAft>
                <a:spcPts val="0"/>
              </a:spcAft>
              <a:buSzPts val="8900"/>
              <a:buNone/>
              <a:defRPr sz="8900">
                <a:solidFill>
                  <a:schemeClr val="lt2"/>
                </a:solidFill>
              </a:defRPr>
            </a:lvl1pPr>
            <a:lvl2pPr lvl="1" rtl="0" algn="ctr">
              <a:spcBef>
                <a:spcPts val="0"/>
              </a:spcBef>
              <a:spcAft>
                <a:spcPts val="0"/>
              </a:spcAft>
              <a:buSzPts val="8900"/>
              <a:buNone/>
              <a:defRPr sz="8900"/>
            </a:lvl2pPr>
            <a:lvl3pPr lvl="2" rtl="0" algn="ctr">
              <a:spcBef>
                <a:spcPts val="0"/>
              </a:spcBef>
              <a:spcAft>
                <a:spcPts val="0"/>
              </a:spcAft>
              <a:buSzPts val="8900"/>
              <a:buNone/>
              <a:defRPr sz="8900"/>
            </a:lvl3pPr>
            <a:lvl4pPr lvl="3" rtl="0" algn="ctr">
              <a:spcBef>
                <a:spcPts val="0"/>
              </a:spcBef>
              <a:spcAft>
                <a:spcPts val="0"/>
              </a:spcAft>
              <a:buSzPts val="8900"/>
              <a:buNone/>
              <a:defRPr sz="8900"/>
            </a:lvl4pPr>
            <a:lvl5pPr lvl="4" rtl="0" algn="ctr">
              <a:spcBef>
                <a:spcPts val="0"/>
              </a:spcBef>
              <a:spcAft>
                <a:spcPts val="0"/>
              </a:spcAft>
              <a:buSzPts val="8900"/>
              <a:buNone/>
              <a:defRPr sz="8900"/>
            </a:lvl5pPr>
            <a:lvl6pPr lvl="5" rtl="0" algn="ctr">
              <a:spcBef>
                <a:spcPts val="0"/>
              </a:spcBef>
              <a:spcAft>
                <a:spcPts val="0"/>
              </a:spcAft>
              <a:buSzPts val="8900"/>
              <a:buNone/>
              <a:defRPr sz="8900"/>
            </a:lvl6pPr>
            <a:lvl7pPr lvl="6" rtl="0" algn="ctr">
              <a:spcBef>
                <a:spcPts val="0"/>
              </a:spcBef>
              <a:spcAft>
                <a:spcPts val="0"/>
              </a:spcAft>
              <a:buSzPts val="8900"/>
              <a:buNone/>
              <a:defRPr sz="8900"/>
            </a:lvl7pPr>
            <a:lvl8pPr lvl="7" rtl="0" algn="ctr">
              <a:spcBef>
                <a:spcPts val="0"/>
              </a:spcBef>
              <a:spcAft>
                <a:spcPts val="0"/>
              </a:spcAft>
              <a:buSzPts val="8900"/>
              <a:buNone/>
              <a:defRPr sz="8900"/>
            </a:lvl8pPr>
            <a:lvl9pPr lvl="8" rtl="0" algn="ctr">
              <a:spcBef>
                <a:spcPts val="0"/>
              </a:spcBef>
              <a:spcAft>
                <a:spcPts val="0"/>
              </a:spcAft>
              <a:buSzPts val="8900"/>
              <a:buNone/>
              <a:defRPr sz="8900"/>
            </a:lvl9pPr>
          </a:lstStyle>
          <a:p>
            <a:r>
              <a:t>xx%</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2">
  <p:cSld name="CUSTOM_19">
    <p:spTree>
      <p:nvGrpSpPr>
        <p:cNvPr id="316" name="Shape 316"/>
        <p:cNvGrpSpPr/>
        <p:nvPr/>
      </p:nvGrpSpPr>
      <p:grpSpPr>
        <a:xfrm>
          <a:off x="0" y="0"/>
          <a:ext cx="0" cy="0"/>
          <a:chOff x="0" y="0"/>
          <a:chExt cx="0" cy="0"/>
        </a:xfrm>
      </p:grpSpPr>
      <p:sp>
        <p:nvSpPr>
          <p:cNvPr id="317" name="Google Shape;317;p21"/>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300"/>
              <a:buNone/>
              <a:defRPr sz="3300"/>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grpSp>
        <p:nvGrpSpPr>
          <p:cNvPr id="318" name="Google Shape;318;p21"/>
          <p:cNvGrpSpPr/>
          <p:nvPr/>
        </p:nvGrpSpPr>
        <p:grpSpPr>
          <a:xfrm>
            <a:off x="2751696" y="3614490"/>
            <a:ext cx="2622983" cy="1436906"/>
            <a:chOff x="2810625" y="2627075"/>
            <a:chExt cx="1942950" cy="1138775"/>
          </a:xfrm>
        </p:grpSpPr>
        <p:sp>
          <p:nvSpPr>
            <p:cNvPr id="319" name="Google Shape;319;p21"/>
            <p:cNvSpPr/>
            <p:nvPr/>
          </p:nvSpPr>
          <p:spPr>
            <a:xfrm>
              <a:off x="2845675" y="2646425"/>
              <a:ext cx="1907900" cy="1085200"/>
            </a:xfrm>
            <a:custGeom>
              <a:rect b="b" l="l" r="r" t="t"/>
              <a:pathLst>
                <a:path extrusionOk="0" h="43408" w="76316">
                  <a:moveTo>
                    <a:pt x="35905" y="0"/>
                  </a:moveTo>
                  <a:cubicBezTo>
                    <a:pt x="34964" y="0"/>
                    <a:pt x="34545" y="2302"/>
                    <a:pt x="33834" y="3013"/>
                  </a:cubicBezTo>
                  <a:cubicBezTo>
                    <a:pt x="33101" y="3746"/>
                    <a:pt x="32244" y="5378"/>
                    <a:pt x="31323" y="6466"/>
                  </a:cubicBezTo>
                  <a:cubicBezTo>
                    <a:pt x="30381" y="7533"/>
                    <a:pt x="26741" y="13057"/>
                    <a:pt x="26364" y="13852"/>
                  </a:cubicBezTo>
                  <a:cubicBezTo>
                    <a:pt x="26008" y="14647"/>
                    <a:pt x="25799" y="15714"/>
                    <a:pt x="25004" y="16070"/>
                  </a:cubicBezTo>
                  <a:cubicBezTo>
                    <a:pt x="24230" y="16425"/>
                    <a:pt x="23581" y="17785"/>
                    <a:pt x="22933" y="18518"/>
                  </a:cubicBezTo>
                  <a:cubicBezTo>
                    <a:pt x="22284" y="19229"/>
                    <a:pt x="21782" y="19794"/>
                    <a:pt x="20568" y="20296"/>
                  </a:cubicBezTo>
                  <a:cubicBezTo>
                    <a:pt x="19355" y="20798"/>
                    <a:pt x="18643" y="23309"/>
                    <a:pt x="17492" y="24251"/>
                  </a:cubicBezTo>
                  <a:cubicBezTo>
                    <a:pt x="16342" y="25171"/>
                    <a:pt x="16342" y="26322"/>
                    <a:pt x="16132" y="26469"/>
                  </a:cubicBezTo>
                  <a:cubicBezTo>
                    <a:pt x="15902" y="26615"/>
                    <a:pt x="14124" y="28184"/>
                    <a:pt x="12764" y="28896"/>
                  </a:cubicBezTo>
                  <a:cubicBezTo>
                    <a:pt x="11404" y="29628"/>
                    <a:pt x="11613" y="30486"/>
                    <a:pt x="11404" y="30486"/>
                  </a:cubicBezTo>
                  <a:cubicBezTo>
                    <a:pt x="11174" y="30486"/>
                    <a:pt x="10609" y="30842"/>
                    <a:pt x="10106" y="31135"/>
                  </a:cubicBezTo>
                  <a:cubicBezTo>
                    <a:pt x="9604" y="31407"/>
                    <a:pt x="9751" y="31700"/>
                    <a:pt x="9039" y="32055"/>
                  </a:cubicBezTo>
                  <a:cubicBezTo>
                    <a:pt x="8307" y="32411"/>
                    <a:pt x="7596" y="33353"/>
                    <a:pt x="6884" y="34148"/>
                  </a:cubicBezTo>
                  <a:cubicBezTo>
                    <a:pt x="6173" y="34922"/>
                    <a:pt x="5733" y="35361"/>
                    <a:pt x="4959" y="36073"/>
                  </a:cubicBezTo>
                  <a:cubicBezTo>
                    <a:pt x="4164" y="36784"/>
                    <a:pt x="2867" y="38667"/>
                    <a:pt x="2009" y="39295"/>
                  </a:cubicBezTo>
                  <a:cubicBezTo>
                    <a:pt x="1151" y="39944"/>
                    <a:pt x="795" y="41596"/>
                    <a:pt x="795" y="41596"/>
                  </a:cubicBezTo>
                  <a:lnTo>
                    <a:pt x="0" y="43396"/>
                  </a:lnTo>
                  <a:lnTo>
                    <a:pt x="5671" y="43396"/>
                  </a:lnTo>
                  <a:cubicBezTo>
                    <a:pt x="5671" y="43396"/>
                    <a:pt x="47518" y="43249"/>
                    <a:pt x="48020" y="43249"/>
                  </a:cubicBezTo>
                  <a:cubicBezTo>
                    <a:pt x="48355" y="43249"/>
                    <a:pt x="60881" y="43408"/>
                    <a:pt x="69133" y="43408"/>
                  </a:cubicBezTo>
                  <a:cubicBezTo>
                    <a:pt x="73259" y="43408"/>
                    <a:pt x="76316" y="43368"/>
                    <a:pt x="76246" y="43249"/>
                  </a:cubicBezTo>
                  <a:cubicBezTo>
                    <a:pt x="76037" y="42894"/>
                    <a:pt x="75095" y="41889"/>
                    <a:pt x="74175" y="40801"/>
                  </a:cubicBezTo>
                  <a:cubicBezTo>
                    <a:pt x="73233" y="39734"/>
                    <a:pt x="72375" y="38876"/>
                    <a:pt x="71371" y="37579"/>
                  </a:cubicBezTo>
                  <a:cubicBezTo>
                    <a:pt x="70366" y="36282"/>
                    <a:pt x="70074" y="35570"/>
                    <a:pt x="69153" y="35006"/>
                  </a:cubicBezTo>
                  <a:cubicBezTo>
                    <a:pt x="68211" y="34420"/>
                    <a:pt x="67500" y="33562"/>
                    <a:pt x="66998" y="33143"/>
                  </a:cubicBezTo>
                  <a:cubicBezTo>
                    <a:pt x="66496" y="32704"/>
                    <a:pt x="65638" y="30905"/>
                    <a:pt x="64361" y="29984"/>
                  </a:cubicBezTo>
                  <a:cubicBezTo>
                    <a:pt x="63064" y="29042"/>
                    <a:pt x="61118" y="27892"/>
                    <a:pt x="60553" y="27682"/>
                  </a:cubicBezTo>
                  <a:cubicBezTo>
                    <a:pt x="59988" y="27473"/>
                    <a:pt x="59130" y="26615"/>
                    <a:pt x="58189" y="25904"/>
                  </a:cubicBezTo>
                  <a:cubicBezTo>
                    <a:pt x="57247" y="25171"/>
                    <a:pt x="55887" y="23456"/>
                    <a:pt x="54464" y="21447"/>
                  </a:cubicBezTo>
                  <a:cubicBezTo>
                    <a:pt x="53021" y="19438"/>
                    <a:pt x="52812" y="19020"/>
                    <a:pt x="51535" y="17785"/>
                  </a:cubicBezTo>
                  <a:cubicBezTo>
                    <a:pt x="50238" y="16572"/>
                    <a:pt x="49527" y="16572"/>
                    <a:pt x="48376" y="15777"/>
                  </a:cubicBezTo>
                  <a:cubicBezTo>
                    <a:pt x="47225" y="15003"/>
                    <a:pt x="46660" y="13705"/>
                    <a:pt x="45865" y="12262"/>
                  </a:cubicBezTo>
                  <a:cubicBezTo>
                    <a:pt x="45399" y="11428"/>
                    <a:pt x="45112" y="11377"/>
                    <a:pt x="44795" y="11377"/>
                  </a:cubicBezTo>
                  <a:cubicBezTo>
                    <a:pt x="44752" y="11377"/>
                    <a:pt x="44707" y="11378"/>
                    <a:pt x="44662" y="11378"/>
                  </a:cubicBezTo>
                  <a:cubicBezTo>
                    <a:pt x="44475" y="11378"/>
                    <a:pt x="44268" y="11362"/>
                    <a:pt x="44003" y="11194"/>
                  </a:cubicBezTo>
                  <a:cubicBezTo>
                    <a:pt x="43208" y="10692"/>
                    <a:pt x="41994" y="8684"/>
                    <a:pt x="41073" y="7114"/>
                  </a:cubicBezTo>
                  <a:cubicBezTo>
                    <a:pt x="40132" y="5524"/>
                    <a:pt x="38918" y="3453"/>
                    <a:pt x="38207" y="2386"/>
                  </a:cubicBezTo>
                  <a:cubicBezTo>
                    <a:pt x="37475" y="1298"/>
                    <a:pt x="36826" y="0"/>
                    <a:pt x="3590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21"/>
            <p:cNvSpPr/>
            <p:nvPr/>
          </p:nvSpPr>
          <p:spPr>
            <a:xfrm>
              <a:off x="2810625" y="2627075"/>
              <a:ext cx="925375" cy="1138775"/>
            </a:xfrm>
            <a:custGeom>
              <a:rect b="b" l="l" r="r" t="t"/>
              <a:pathLst>
                <a:path extrusionOk="0" h="45551" w="37015">
                  <a:moveTo>
                    <a:pt x="36972" y="0"/>
                  </a:moveTo>
                  <a:lnTo>
                    <a:pt x="36972" y="0"/>
                  </a:lnTo>
                  <a:cubicBezTo>
                    <a:pt x="36972" y="0"/>
                    <a:pt x="33206" y="2302"/>
                    <a:pt x="31972" y="3222"/>
                  </a:cubicBezTo>
                  <a:cubicBezTo>
                    <a:pt x="30737" y="4143"/>
                    <a:pt x="28896" y="8872"/>
                    <a:pt x="28205" y="9771"/>
                  </a:cubicBezTo>
                  <a:cubicBezTo>
                    <a:pt x="27515" y="10692"/>
                    <a:pt x="23581" y="14521"/>
                    <a:pt x="23414" y="14668"/>
                  </a:cubicBezTo>
                  <a:cubicBezTo>
                    <a:pt x="23268" y="14835"/>
                    <a:pt x="17890" y="23916"/>
                    <a:pt x="17890" y="23916"/>
                  </a:cubicBezTo>
                  <a:cubicBezTo>
                    <a:pt x="17890" y="23916"/>
                    <a:pt x="17032" y="26720"/>
                    <a:pt x="16697" y="26992"/>
                  </a:cubicBezTo>
                  <a:cubicBezTo>
                    <a:pt x="16384" y="27264"/>
                    <a:pt x="14187" y="28707"/>
                    <a:pt x="13266" y="29251"/>
                  </a:cubicBezTo>
                  <a:cubicBezTo>
                    <a:pt x="12345" y="29795"/>
                    <a:pt x="8642" y="33227"/>
                    <a:pt x="7617" y="33875"/>
                  </a:cubicBezTo>
                  <a:cubicBezTo>
                    <a:pt x="6591" y="34524"/>
                    <a:pt x="4604" y="36449"/>
                    <a:pt x="4185" y="36679"/>
                  </a:cubicBezTo>
                  <a:cubicBezTo>
                    <a:pt x="3746" y="36888"/>
                    <a:pt x="0" y="43772"/>
                    <a:pt x="42" y="44170"/>
                  </a:cubicBezTo>
                  <a:cubicBezTo>
                    <a:pt x="105" y="44588"/>
                    <a:pt x="1716" y="45551"/>
                    <a:pt x="1716" y="45551"/>
                  </a:cubicBezTo>
                  <a:cubicBezTo>
                    <a:pt x="1716" y="45551"/>
                    <a:pt x="2741" y="43814"/>
                    <a:pt x="2951" y="43291"/>
                  </a:cubicBezTo>
                  <a:cubicBezTo>
                    <a:pt x="3160" y="42747"/>
                    <a:pt x="4771" y="40759"/>
                    <a:pt x="5357" y="40383"/>
                  </a:cubicBezTo>
                  <a:cubicBezTo>
                    <a:pt x="5964" y="40006"/>
                    <a:pt x="7575" y="37746"/>
                    <a:pt x="8265" y="37160"/>
                  </a:cubicBezTo>
                  <a:cubicBezTo>
                    <a:pt x="8956" y="36554"/>
                    <a:pt x="10086" y="35968"/>
                    <a:pt x="11592" y="35173"/>
                  </a:cubicBezTo>
                  <a:cubicBezTo>
                    <a:pt x="13099" y="34357"/>
                    <a:pt x="15044" y="33060"/>
                    <a:pt x="15045" y="33059"/>
                  </a:cubicBezTo>
                  <a:lnTo>
                    <a:pt x="15045" y="33059"/>
                  </a:lnTo>
                  <a:cubicBezTo>
                    <a:pt x="15044" y="33060"/>
                    <a:pt x="14772" y="34733"/>
                    <a:pt x="13915" y="35800"/>
                  </a:cubicBezTo>
                  <a:cubicBezTo>
                    <a:pt x="13057" y="36888"/>
                    <a:pt x="12827" y="38709"/>
                    <a:pt x="12827" y="38709"/>
                  </a:cubicBezTo>
                  <a:cubicBezTo>
                    <a:pt x="12827" y="38709"/>
                    <a:pt x="14940" y="36177"/>
                    <a:pt x="15735" y="35549"/>
                  </a:cubicBezTo>
                  <a:cubicBezTo>
                    <a:pt x="16551" y="34901"/>
                    <a:pt x="18058" y="33394"/>
                    <a:pt x="18748" y="32578"/>
                  </a:cubicBezTo>
                  <a:cubicBezTo>
                    <a:pt x="19438" y="31783"/>
                    <a:pt x="20255" y="30800"/>
                    <a:pt x="21489" y="29837"/>
                  </a:cubicBezTo>
                  <a:cubicBezTo>
                    <a:pt x="22723" y="28875"/>
                    <a:pt x="25673" y="25799"/>
                    <a:pt x="25674" y="25799"/>
                  </a:cubicBezTo>
                  <a:lnTo>
                    <a:pt x="25674" y="25799"/>
                  </a:lnTo>
                  <a:cubicBezTo>
                    <a:pt x="25674" y="25799"/>
                    <a:pt x="25151" y="27306"/>
                    <a:pt x="24607" y="28017"/>
                  </a:cubicBezTo>
                  <a:cubicBezTo>
                    <a:pt x="24063" y="28707"/>
                    <a:pt x="24607" y="32097"/>
                    <a:pt x="24607" y="32097"/>
                  </a:cubicBezTo>
                  <a:cubicBezTo>
                    <a:pt x="24607" y="32097"/>
                    <a:pt x="25297" y="29670"/>
                    <a:pt x="25464" y="29356"/>
                  </a:cubicBezTo>
                  <a:cubicBezTo>
                    <a:pt x="25632" y="29042"/>
                    <a:pt x="26762" y="27159"/>
                    <a:pt x="27285" y="26510"/>
                  </a:cubicBezTo>
                  <a:cubicBezTo>
                    <a:pt x="27829" y="25862"/>
                    <a:pt x="29984" y="23497"/>
                    <a:pt x="31490" y="22472"/>
                  </a:cubicBezTo>
                  <a:cubicBezTo>
                    <a:pt x="32997" y="21468"/>
                    <a:pt x="32997" y="20317"/>
                    <a:pt x="33959" y="17262"/>
                  </a:cubicBezTo>
                  <a:cubicBezTo>
                    <a:pt x="34922" y="14187"/>
                    <a:pt x="35466" y="10525"/>
                    <a:pt x="35466" y="10525"/>
                  </a:cubicBezTo>
                  <a:lnTo>
                    <a:pt x="35466" y="10525"/>
                  </a:lnTo>
                  <a:cubicBezTo>
                    <a:pt x="35466" y="10525"/>
                    <a:pt x="34755" y="12471"/>
                    <a:pt x="34503" y="12847"/>
                  </a:cubicBezTo>
                  <a:cubicBezTo>
                    <a:pt x="34231" y="13224"/>
                    <a:pt x="31490" y="15965"/>
                    <a:pt x="31490" y="15965"/>
                  </a:cubicBezTo>
                  <a:cubicBezTo>
                    <a:pt x="31490" y="15965"/>
                    <a:pt x="32725" y="13391"/>
                    <a:pt x="33478" y="12303"/>
                  </a:cubicBezTo>
                  <a:cubicBezTo>
                    <a:pt x="34231" y="11236"/>
                    <a:pt x="34755" y="8914"/>
                    <a:pt x="34859" y="8286"/>
                  </a:cubicBezTo>
                  <a:cubicBezTo>
                    <a:pt x="34985" y="7637"/>
                    <a:pt x="35843" y="5315"/>
                    <a:pt x="36428" y="3766"/>
                  </a:cubicBezTo>
                  <a:cubicBezTo>
                    <a:pt x="37014" y="2197"/>
                    <a:pt x="36972" y="0"/>
                    <a:pt x="36972"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21"/>
            <p:cNvSpPr/>
            <p:nvPr/>
          </p:nvSpPr>
          <p:spPr>
            <a:xfrm>
              <a:off x="3496100" y="3226525"/>
              <a:ext cx="218450" cy="319275"/>
            </a:xfrm>
            <a:custGeom>
              <a:rect b="b" l="l" r="r" t="t"/>
              <a:pathLst>
                <a:path extrusionOk="0" h="12771" w="8738">
                  <a:moveTo>
                    <a:pt x="8737" y="1"/>
                  </a:moveTo>
                  <a:cubicBezTo>
                    <a:pt x="8737" y="1"/>
                    <a:pt x="5704" y="2616"/>
                    <a:pt x="5222" y="3118"/>
                  </a:cubicBezTo>
                  <a:cubicBezTo>
                    <a:pt x="4762" y="3620"/>
                    <a:pt x="4553" y="3830"/>
                    <a:pt x="4218" y="4123"/>
                  </a:cubicBezTo>
                  <a:cubicBezTo>
                    <a:pt x="3904" y="4416"/>
                    <a:pt x="2837" y="6340"/>
                    <a:pt x="2209" y="7533"/>
                  </a:cubicBezTo>
                  <a:cubicBezTo>
                    <a:pt x="1616" y="8680"/>
                    <a:pt x="0" y="12770"/>
                    <a:pt x="29" y="12770"/>
                  </a:cubicBezTo>
                  <a:cubicBezTo>
                    <a:pt x="30" y="12770"/>
                    <a:pt x="31" y="12768"/>
                    <a:pt x="33" y="12764"/>
                  </a:cubicBezTo>
                  <a:cubicBezTo>
                    <a:pt x="138" y="12576"/>
                    <a:pt x="2105" y="10504"/>
                    <a:pt x="2356" y="10211"/>
                  </a:cubicBezTo>
                  <a:cubicBezTo>
                    <a:pt x="2607" y="9939"/>
                    <a:pt x="4469" y="7680"/>
                    <a:pt x="5515" y="6633"/>
                  </a:cubicBezTo>
                  <a:cubicBezTo>
                    <a:pt x="6561" y="5587"/>
                    <a:pt x="7126" y="4876"/>
                    <a:pt x="7524" y="3976"/>
                  </a:cubicBezTo>
                  <a:cubicBezTo>
                    <a:pt x="7921" y="3076"/>
                    <a:pt x="8737" y="1"/>
                    <a:pt x="8737"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22" name="Google Shape;322;p21"/>
          <p:cNvGrpSpPr/>
          <p:nvPr/>
        </p:nvGrpSpPr>
        <p:grpSpPr>
          <a:xfrm>
            <a:off x="0" y="4583956"/>
            <a:ext cx="9140092" cy="576606"/>
            <a:chOff x="238125" y="4081000"/>
            <a:chExt cx="7124000" cy="1139087"/>
          </a:xfrm>
        </p:grpSpPr>
        <p:sp>
          <p:nvSpPr>
            <p:cNvPr id="323" name="Google Shape;323;p21"/>
            <p:cNvSpPr/>
            <p:nvPr/>
          </p:nvSpPr>
          <p:spPr>
            <a:xfrm>
              <a:off x="238125" y="4088692"/>
              <a:ext cx="7124000" cy="1131396"/>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rgbClr val="5B48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21"/>
            <p:cNvSpPr/>
            <p:nvPr/>
          </p:nvSpPr>
          <p:spPr>
            <a:xfrm>
              <a:off x="1121100" y="4081000"/>
              <a:ext cx="6241025" cy="1139000"/>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25" name="Google Shape;325;p21"/>
          <p:cNvGrpSpPr/>
          <p:nvPr/>
        </p:nvGrpSpPr>
        <p:grpSpPr>
          <a:xfrm>
            <a:off x="7761288" y="310892"/>
            <a:ext cx="1585314" cy="688546"/>
            <a:chOff x="5207050" y="881000"/>
            <a:chExt cx="1053225" cy="457475"/>
          </a:xfrm>
        </p:grpSpPr>
        <p:sp>
          <p:nvSpPr>
            <p:cNvPr id="326" name="Google Shape;326;p21"/>
            <p:cNvSpPr/>
            <p:nvPr/>
          </p:nvSpPr>
          <p:spPr>
            <a:xfrm>
              <a:off x="5207050" y="1194075"/>
              <a:ext cx="263700" cy="144400"/>
            </a:xfrm>
            <a:custGeom>
              <a:rect b="b" l="l" r="r" t="t"/>
              <a:pathLst>
                <a:path extrusionOk="0" h="5776" w="10548">
                  <a:moveTo>
                    <a:pt x="5259" y="1"/>
                  </a:moveTo>
                  <a:cubicBezTo>
                    <a:pt x="2341" y="1"/>
                    <a:pt x="1" y="2371"/>
                    <a:pt x="1" y="5289"/>
                  </a:cubicBezTo>
                  <a:cubicBezTo>
                    <a:pt x="1" y="5441"/>
                    <a:pt x="1" y="5624"/>
                    <a:pt x="1" y="5776"/>
                  </a:cubicBezTo>
                  <a:lnTo>
                    <a:pt x="10517" y="5776"/>
                  </a:lnTo>
                  <a:cubicBezTo>
                    <a:pt x="10548" y="5624"/>
                    <a:pt x="10548" y="5441"/>
                    <a:pt x="10548" y="5289"/>
                  </a:cubicBezTo>
                  <a:cubicBezTo>
                    <a:pt x="10548" y="2949"/>
                    <a:pt x="9028" y="973"/>
                    <a:pt x="6931" y="274"/>
                  </a:cubicBezTo>
                  <a:cubicBezTo>
                    <a:pt x="6414" y="92"/>
                    <a:pt x="5836" y="1"/>
                    <a:pt x="525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21"/>
            <p:cNvSpPr/>
            <p:nvPr/>
          </p:nvSpPr>
          <p:spPr>
            <a:xfrm>
              <a:off x="5769375" y="1054250"/>
              <a:ext cx="490900" cy="284225"/>
            </a:xfrm>
            <a:custGeom>
              <a:rect b="b" l="l" r="r" t="t"/>
              <a:pathLst>
                <a:path extrusionOk="0" h="11369" w="19636">
                  <a:moveTo>
                    <a:pt x="9818" y="1"/>
                  </a:moveTo>
                  <a:cubicBezTo>
                    <a:pt x="9332" y="1"/>
                    <a:pt x="8845" y="31"/>
                    <a:pt x="8390" y="92"/>
                  </a:cubicBezTo>
                  <a:cubicBezTo>
                    <a:pt x="3648" y="791"/>
                    <a:pt x="0" y="4864"/>
                    <a:pt x="0" y="9819"/>
                  </a:cubicBezTo>
                  <a:cubicBezTo>
                    <a:pt x="0" y="10335"/>
                    <a:pt x="31" y="10882"/>
                    <a:pt x="122" y="11369"/>
                  </a:cubicBezTo>
                  <a:lnTo>
                    <a:pt x="19484" y="11369"/>
                  </a:lnTo>
                  <a:cubicBezTo>
                    <a:pt x="19575" y="10882"/>
                    <a:pt x="19636" y="10335"/>
                    <a:pt x="19636" y="9819"/>
                  </a:cubicBezTo>
                  <a:cubicBezTo>
                    <a:pt x="19636" y="4378"/>
                    <a:pt x="15229" y="1"/>
                    <a:pt x="98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21"/>
            <p:cNvSpPr/>
            <p:nvPr/>
          </p:nvSpPr>
          <p:spPr>
            <a:xfrm>
              <a:off x="5380300" y="881000"/>
              <a:ext cx="630750" cy="457475"/>
            </a:xfrm>
            <a:custGeom>
              <a:rect b="b" l="l" r="r" t="t"/>
              <a:pathLst>
                <a:path extrusionOk="0" h="18299" w="25230">
                  <a:moveTo>
                    <a:pt x="12615" y="1"/>
                  </a:moveTo>
                  <a:cubicBezTo>
                    <a:pt x="5654" y="1"/>
                    <a:pt x="1" y="5654"/>
                    <a:pt x="1" y="12615"/>
                  </a:cubicBezTo>
                  <a:cubicBezTo>
                    <a:pt x="1" y="12676"/>
                    <a:pt x="1" y="12736"/>
                    <a:pt x="1" y="12797"/>
                  </a:cubicBezTo>
                  <a:cubicBezTo>
                    <a:pt x="31" y="14773"/>
                    <a:pt x="517" y="16657"/>
                    <a:pt x="1338" y="18299"/>
                  </a:cubicBezTo>
                  <a:lnTo>
                    <a:pt x="23892" y="18299"/>
                  </a:lnTo>
                  <a:cubicBezTo>
                    <a:pt x="24743" y="16597"/>
                    <a:pt x="25229" y="14651"/>
                    <a:pt x="25229" y="12615"/>
                  </a:cubicBezTo>
                  <a:cubicBezTo>
                    <a:pt x="25229" y="10609"/>
                    <a:pt x="24773" y="8724"/>
                    <a:pt x="23953" y="7022"/>
                  </a:cubicBezTo>
                  <a:cubicBezTo>
                    <a:pt x="21886" y="2858"/>
                    <a:pt x="17600" y="1"/>
                    <a:pt x="1261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3">
  <p:cSld name="CUSTOM_21">
    <p:spTree>
      <p:nvGrpSpPr>
        <p:cNvPr id="329" name="Shape 329"/>
        <p:cNvGrpSpPr/>
        <p:nvPr/>
      </p:nvGrpSpPr>
      <p:grpSpPr>
        <a:xfrm>
          <a:off x="0" y="0"/>
          <a:ext cx="0" cy="0"/>
          <a:chOff x="0" y="0"/>
          <a:chExt cx="0" cy="0"/>
        </a:xfrm>
      </p:grpSpPr>
      <p:sp>
        <p:nvSpPr>
          <p:cNvPr id="330" name="Google Shape;330;p22"/>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300"/>
              <a:buNone/>
              <a:defRPr sz="3300"/>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grpSp>
        <p:nvGrpSpPr>
          <p:cNvPr id="331" name="Google Shape;331;p22"/>
          <p:cNvGrpSpPr/>
          <p:nvPr/>
        </p:nvGrpSpPr>
        <p:grpSpPr>
          <a:xfrm flipH="1">
            <a:off x="5869020" y="2659568"/>
            <a:ext cx="3274986" cy="2012317"/>
            <a:chOff x="1190625" y="2651125"/>
            <a:chExt cx="1883150" cy="1066750"/>
          </a:xfrm>
        </p:grpSpPr>
        <p:sp>
          <p:nvSpPr>
            <p:cNvPr id="332" name="Google Shape;332;p22"/>
            <p:cNvSpPr/>
            <p:nvPr/>
          </p:nvSpPr>
          <p:spPr>
            <a:xfrm>
              <a:off x="1190625" y="2672575"/>
              <a:ext cx="1883150" cy="1004875"/>
            </a:xfrm>
            <a:custGeom>
              <a:rect b="b" l="l" r="r" t="t"/>
              <a:pathLst>
                <a:path extrusionOk="0" h="40195" w="75326">
                  <a:moveTo>
                    <a:pt x="10671" y="1"/>
                  </a:moveTo>
                  <a:cubicBezTo>
                    <a:pt x="10671" y="1"/>
                    <a:pt x="8139" y="2951"/>
                    <a:pt x="6863" y="3871"/>
                  </a:cubicBezTo>
                  <a:cubicBezTo>
                    <a:pt x="5566" y="4792"/>
                    <a:pt x="3369" y="8182"/>
                    <a:pt x="2281" y="9835"/>
                  </a:cubicBezTo>
                  <a:cubicBezTo>
                    <a:pt x="1465" y="11111"/>
                    <a:pt x="0" y="12617"/>
                    <a:pt x="0" y="12617"/>
                  </a:cubicBezTo>
                  <a:lnTo>
                    <a:pt x="0" y="17597"/>
                  </a:lnTo>
                  <a:lnTo>
                    <a:pt x="0" y="40195"/>
                  </a:lnTo>
                  <a:lnTo>
                    <a:pt x="72898" y="40195"/>
                  </a:lnTo>
                  <a:lnTo>
                    <a:pt x="75325" y="32809"/>
                  </a:lnTo>
                  <a:cubicBezTo>
                    <a:pt x="75325" y="32809"/>
                    <a:pt x="74300" y="32327"/>
                    <a:pt x="72270" y="30863"/>
                  </a:cubicBezTo>
                  <a:cubicBezTo>
                    <a:pt x="70220" y="29419"/>
                    <a:pt x="67186" y="27369"/>
                    <a:pt x="66202" y="26615"/>
                  </a:cubicBezTo>
                  <a:cubicBezTo>
                    <a:pt x="65219" y="25862"/>
                    <a:pt x="60072" y="22431"/>
                    <a:pt x="59360" y="21719"/>
                  </a:cubicBezTo>
                  <a:cubicBezTo>
                    <a:pt x="58670" y="21029"/>
                    <a:pt x="57749" y="19627"/>
                    <a:pt x="55761" y="18120"/>
                  </a:cubicBezTo>
                  <a:cubicBezTo>
                    <a:pt x="53774" y="16614"/>
                    <a:pt x="48940" y="13120"/>
                    <a:pt x="48501" y="12701"/>
                  </a:cubicBezTo>
                  <a:cubicBezTo>
                    <a:pt x="48082" y="12262"/>
                    <a:pt x="46848" y="11676"/>
                    <a:pt x="46848" y="11676"/>
                  </a:cubicBezTo>
                  <a:cubicBezTo>
                    <a:pt x="46848" y="11676"/>
                    <a:pt x="41847" y="15484"/>
                    <a:pt x="40717" y="16300"/>
                  </a:cubicBezTo>
                  <a:cubicBezTo>
                    <a:pt x="39587" y="17095"/>
                    <a:pt x="39420" y="16677"/>
                    <a:pt x="37809" y="17472"/>
                  </a:cubicBezTo>
                  <a:cubicBezTo>
                    <a:pt x="36198" y="18288"/>
                    <a:pt x="33666" y="19355"/>
                    <a:pt x="33248" y="19627"/>
                  </a:cubicBezTo>
                  <a:cubicBezTo>
                    <a:pt x="32808" y="19899"/>
                    <a:pt x="32118" y="19899"/>
                    <a:pt x="32118" y="19899"/>
                  </a:cubicBezTo>
                  <a:cubicBezTo>
                    <a:pt x="32118" y="19899"/>
                    <a:pt x="25883" y="13015"/>
                    <a:pt x="23351" y="11236"/>
                  </a:cubicBezTo>
                  <a:cubicBezTo>
                    <a:pt x="20840" y="9458"/>
                    <a:pt x="18999" y="7156"/>
                    <a:pt x="17660" y="5922"/>
                  </a:cubicBezTo>
                  <a:cubicBezTo>
                    <a:pt x="16320" y="4687"/>
                    <a:pt x="12868" y="1988"/>
                    <a:pt x="12240" y="1674"/>
                  </a:cubicBezTo>
                  <a:cubicBezTo>
                    <a:pt x="11592" y="1340"/>
                    <a:pt x="10671" y="1"/>
                    <a:pt x="1067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22"/>
            <p:cNvSpPr/>
            <p:nvPr/>
          </p:nvSpPr>
          <p:spPr>
            <a:xfrm>
              <a:off x="1465750" y="2651125"/>
              <a:ext cx="613100" cy="682150"/>
            </a:xfrm>
            <a:custGeom>
              <a:rect b="b" l="l" r="r" t="t"/>
              <a:pathLst>
                <a:path extrusionOk="0" h="27286" w="24524">
                  <a:moveTo>
                    <a:pt x="1" y="1"/>
                  </a:moveTo>
                  <a:cubicBezTo>
                    <a:pt x="22" y="105"/>
                    <a:pt x="921" y="2867"/>
                    <a:pt x="1110" y="3076"/>
                  </a:cubicBezTo>
                  <a:cubicBezTo>
                    <a:pt x="1277" y="3307"/>
                    <a:pt x="2533" y="4562"/>
                    <a:pt x="2867" y="4918"/>
                  </a:cubicBezTo>
                  <a:cubicBezTo>
                    <a:pt x="3181" y="5273"/>
                    <a:pt x="4688" y="7826"/>
                    <a:pt x="4981" y="8391"/>
                  </a:cubicBezTo>
                  <a:cubicBezTo>
                    <a:pt x="5253" y="8956"/>
                    <a:pt x="5964" y="9856"/>
                    <a:pt x="5964" y="9856"/>
                  </a:cubicBezTo>
                  <a:cubicBezTo>
                    <a:pt x="5964" y="9856"/>
                    <a:pt x="3495" y="8286"/>
                    <a:pt x="2679" y="7701"/>
                  </a:cubicBezTo>
                  <a:cubicBezTo>
                    <a:pt x="1863" y="7136"/>
                    <a:pt x="1570" y="6529"/>
                    <a:pt x="1319" y="6320"/>
                  </a:cubicBezTo>
                  <a:cubicBezTo>
                    <a:pt x="1307" y="6309"/>
                    <a:pt x="1298" y="6303"/>
                    <a:pt x="1292" y="6303"/>
                  </a:cubicBezTo>
                  <a:cubicBezTo>
                    <a:pt x="1162" y="6303"/>
                    <a:pt x="2087" y="8412"/>
                    <a:pt x="2386" y="8830"/>
                  </a:cubicBezTo>
                  <a:cubicBezTo>
                    <a:pt x="2721" y="9249"/>
                    <a:pt x="5587" y="14312"/>
                    <a:pt x="6550" y="14961"/>
                  </a:cubicBezTo>
                  <a:cubicBezTo>
                    <a:pt x="7512" y="15589"/>
                    <a:pt x="9981" y="17137"/>
                    <a:pt x="10567" y="17639"/>
                  </a:cubicBezTo>
                  <a:cubicBezTo>
                    <a:pt x="11132" y="18141"/>
                    <a:pt x="12827" y="20297"/>
                    <a:pt x="12827" y="20297"/>
                  </a:cubicBezTo>
                  <a:cubicBezTo>
                    <a:pt x="12827" y="20297"/>
                    <a:pt x="10944" y="16447"/>
                    <a:pt x="10128" y="15840"/>
                  </a:cubicBezTo>
                  <a:cubicBezTo>
                    <a:pt x="9312" y="15233"/>
                    <a:pt x="9082" y="14061"/>
                    <a:pt x="9082" y="14061"/>
                  </a:cubicBezTo>
                  <a:lnTo>
                    <a:pt x="9082" y="14061"/>
                  </a:lnTo>
                  <a:cubicBezTo>
                    <a:pt x="9082" y="14061"/>
                    <a:pt x="12597" y="16196"/>
                    <a:pt x="13455" y="17074"/>
                  </a:cubicBezTo>
                  <a:cubicBezTo>
                    <a:pt x="14313" y="17932"/>
                    <a:pt x="16928" y="21154"/>
                    <a:pt x="17116" y="21405"/>
                  </a:cubicBezTo>
                  <a:cubicBezTo>
                    <a:pt x="17305" y="21657"/>
                    <a:pt x="18916" y="24418"/>
                    <a:pt x="18916" y="24418"/>
                  </a:cubicBezTo>
                  <a:cubicBezTo>
                    <a:pt x="18916" y="24418"/>
                    <a:pt x="22284" y="25716"/>
                    <a:pt x="22640" y="25967"/>
                  </a:cubicBezTo>
                  <a:cubicBezTo>
                    <a:pt x="22996" y="26218"/>
                    <a:pt x="24523" y="27285"/>
                    <a:pt x="24523" y="27285"/>
                  </a:cubicBezTo>
                  <a:cubicBezTo>
                    <a:pt x="24523" y="27285"/>
                    <a:pt x="23393" y="25527"/>
                    <a:pt x="22703" y="25130"/>
                  </a:cubicBezTo>
                  <a:cubicBezTo>
                    <a:pt x="22033" y="24732"/>
                    <a:pt x="20945" y="23812"/>
                    <a:pt x="20736" y="23519"/>
                  </a:cubicBezTo>
                  <a:cubicBezTo>
                    <a:pt x="20527" y="23226"/>
                    <a:pt x="19878" y="21552"/>
                    <a:pt x="19878" y="21552"/>
                  </a:cubicBezTo>
                  <a:lnTo>
                    <a:pt x="19878" y="21552"/>
                  </a:lnTo>
                  <a:lnTo>
                    <a:pt x="21887" y="22556"/>
                  </a:lnTo>
                  <a:cubicBezTo>
                    <a:pt x="21887" y="22556"/>
                    <a:pt x="21134" y="20778"/>
                    <a:pt x="21029" y="20673"/>
                  </a:cubicBezTo>
                  <a:cubicBezTo>
                    <a:pt x="20924" y="20569"/>
                    <a:pt x="20171" y="18539"/>
                    <a:pt x="19983" y="18351"/>
                  </a:cubicBezTo>
                  <a:cubicBezTo>
                    <a:pt x="19795" y="18183"/>
                    <a:pt x="19083" y="15882"/>
                    <a:pt x="19083" y="15631"/>
                  </a:cubicBezTo>
                  <a:cubicBezTo>
                    <a:pt x="19083" y="15379"/>
                    <a:pt x="12492" y="8642"/>
                    <a:pt x="12262" y="8579"/>
                  </a:cubicBezTo>
                  <a:cubicBezTo>
                    <a:pt x="12032" y="8496"/>
                    <a:pt x="8621" y="6194"/>
                    <a:pt x="8266" y="5943"/>
                  </a:cubicBezTo>
                  <a:cubicBezTo>
                    <a:pt x="7910" y="5692"/>
                    <a:pt x="3893" y="2323"/>
                    <a:pt x="3746" y="2156"/>
                  </a:cubicBezTo>
                  <a:cubicBezTo>
                    <a:pt x="3600" y="1967"/>
                    <a:pt x="1" y="1"/>
                    <a:pt x="1"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22"/>
            <p:cNvSpPr/>
            <p:nvPr/>
          </p:nvSpPr>
          <p:spPr>
            <a:xfrm>
              <a:off x="1496625" y="3201425"/>
              <a:ext cx="559200" cy="499050"/>
            </a:xfrm>
            <a:custGeom>
              <a:rect b="b" l="l" r="r" t="t"/>
              <a:pathLst>
                <a:path extrusionOk="0" h="19962" w="22368">
                  <a:moveTo>
                    <a:pt x="0" y="0"/>
                  </a:moveTo>
                  <a:cubicBezTo>
                    <a:pt x="0" y="0"/>
                    <a:pt x="1339" y="1360"/>
                    <a:pt x="1507" y="1570"/>
                  </a:cubicBezTo>
                  <a:cubicBezTo>
                    <a:pt x="1695" y="1800"/>
                    <a:pt x="2051" y="3725"/>
                    <a:pt x="2051" y="4331"/>
                  </a:cubicBezTo>
                  <a:cubicBezTo>
                    <a:pt x="2051" y="4959"/>
                    <a:pt x="2658" y="6319"/>
                    <a:pt x="2951" y="6528"/>
                  </a:cubicBezTo>
                  <a:cubicBezTo>
                    <a:pt x="3243" y="6738"/>
                    <a:pt x="4729" y="7888"/>
                    <a:pt x="4729" y="7888"/>
                  </a:cubicBezTo>
                  <a:cubicBezTo>
                    <a:pt x="4729" y="7888"/>
                    <a:pt x="8391" y="11508"/>
                    <a:pt x="8893" y="12408"/>
                  </a:cubicBezTo>
                  <a:cubicBezTo>
                    <a:pt x="9395" y="13308"/>
                    <a:pt x="10650" y="16174"/>
                    <a:pt x="10650" y="16174"/>
                  </a:cubicBezTo>
                  <a:lnTo>
                    <a:pt x="10253" y="13119"/>
                  </a:lnTo>
                  <a:lnTo>
                    <a:pt x="10253" y="13119"/>
                  </a:lnTo>
                  <a:cubicBezTo>
                    <a:pt x="10253" y="13120"/>
                    <a:pt x="12722" y="16467"/>
                    <a:pt x="12868" y="17283"/>
                  </a:cubicBezTo>
                  <a:cubicBezTo>
                    <a:pt x="13015" y="18099"/>
                    <a:pt x="13203" y="19794"/>
                    <a:pt x="13203" y="19794"/>
                  </a:cubicBezTo>
                  <a:lnTo>
                    <a:pt x="22368" y="19961"/>
                  </a:lnTo>
                  <a:cubicBezTo>
                    <a:pt x="22368" y="19961"/>
                    <a:pt x="20254" y="17137"/>
                    <a:pt x="19313" y="16342"/>
                  </a:cubicBezTo>
                  <a:cubicBezTo>
                    <a:pt x="18392" y="15567"/>
                    <a:pt x="16446" y="13308"/>
                    <a:pt x="16446" y="13308"/>
                  </a:cubicBezTo>
                  <a:cubicBezTo>
                    <a:pt x="16446" y="13308"/>
                    <a:pt x="13956" y="11446"/>
                    <a:pt x="13203" y="11111"/>
                  </a:cubicBezTo>
                  <a:cubicBezTo>
                    <a:pt x="12450" y="10797"/>
                    <a:pt x="10211" y="8642"/>
                    <a:pt x="9897" y="8433"/>
                  </a:cubicBezTo>
                  <a:cubicBezTo>
                    <a:pt x="9583" y="8202"/>
                    <a:pt x="7742" y="6089"/>
                    <a:pt x="7742" y="6089"/>
                  </a:cubicBezTo>
                  <a:lnTo>
                    <a:pt x="7742" y="6089"/>
                  </a:lnTo>
                  <a:cubicBezTo>
                    <a:pt x="7742" y="6089"/>
                    <a:pt x="8746" y="8349"/>
                    <a:pt x="8997" y="8705"/>
                  </a:cubicBezTo>
                  <a:cubicBezTo>
                    <a:pt x="9249" y="9081"/>
                    <a:pt x="10337" y="10609"/>
                    <a:pt x="10358" y="10755"/>
                  </a:cubicBezTo>
                  <a:cubicBezTo>
                    <a:pt x="10359" y="10762"/>
                    <a:pt x="10358" y="10765"/>
                    <a:pt x="10355" y="10765"/>
                  </a:cubicBezTo>
                  <a:cubicBezTo>
                    <a:pt x="10276" y="10765"/>
                    <a:pt x="9052" y="9416"/>
                    <a:pt x="8474" y="8997"/>
                  </a:cubicBezTo>
                  <a:cubicBezTo>
                    <a:pt x="7847" y="8579"/>
                    <a:pt x="6382" y="6947"/>
                    <a:pt x="6173" y="6591"/>
                  </a:cubicBezTo>
                  <a:cubicBezTo>
                    <a:pt x="5964" y="6236"/>
                    <a:pt x="4666" y="4562"/>
                    <a:pt x="4415" y="3976"/>
                  </a:cubicBezTo>
                  <a:cubicBezTo>
                    <a:pt x="4164" y="3411"/>
                    <a:pt x="1758" y="1005"/>
                    <a:pt x="1758" y="1005"/>
                  </a:cubicBezTo>
                  <a:lnTo>
                    <a:pt x="0"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22"/>
            <p:cNvSpPr/>
            <p:nvPr/>
          </p:nvSpPr>
          <p:spPr>
            <a:xfrm>
              <a:off x="2357625" y="2962900"/>
              <a:ext cx="711950" cy="571750"/>
            </a:xfrm>
            <a:custGeom>
              <a:rect b="b" l="l" r="r" t="t"/>
              <a:pathLst>
                <a:path extrusionOk="0" h="22870" w="28478">
                  <a:moveTo>
                    <a:pt x="1047" y="0"/>
                  </a:moveTo>
                  <a:lnTo>
                    <a:pt x="1047" y="0"/>
                  </a:lnTo>
                  <a:cubicBezTo>
                    <a:pt x="1047" y="0"/>
                    <a:pt x="1863" y="2616"/>
                    <a:pt x="2407" y="3201"/>
                  </a:cubicBezTo>
                  <a:cubicBezTo>
                    <a:pt x="2930" y="3766"/>
                    <a:pt x="5085" y="5126"/>
                    <a:pt x="5483" y="5608"/>
                  </a:cubicBezTo>
                  <a:cubicBezTo>
                    <a:pt x="5880" y="6068"/>
                    <a:pt x="8035" y="8495"/>
                    <a:pt x="8035" y="8495"/>
                  </a:cubicBezTo>
                  <a:lnTo>
                    <a:pt x="5441" y="7240"/>
                  </a:lnTo>
                  <a:cubicBezTo>
                    <a:pt x="5441" y="7240"/>
                    <a:pt x="4018" y="6382"/>
                    <a:pt x="3620" y="6173"/>
                  </a:cubicBezTo>
                  <a:cubicBezTo>
                    <a:pt x="3223" y="5963"/>
                    <a:pt x="1" y="5273"/>
                    <a:pt x="1" y="5273"/>
                  </a:cubicBezTo>
                  <a:lnTo>
                    <a:pt x="1" y="5273"/>
                  </a:lnTo>
                  <a:cubicBezTo>
                    <a:pt x="1" y="5273"/>
                    <a:pt x="4792" y="8683"/>
                    <a:pt x="5294" y="9227"/>
                  </a:cubicBezTo>
                  <a:cubicBezTo>
                    <a:pt x="5796" y="9751"/>
                    <a:pt x="6989" y="11111"/>
                    <a:pt x="6989" y="11111"/>
                  </a:cubicBezTo>
                  <a:cubicBezTo>
                    <a:pt x="6989" y="11111"/>
                    <a:pt x="8600" y="14626"/>
                    <a:pt x="8747" y="14751"/>
                  </a:cubicBezTo>
                  <a:cubicBezTo>
                    <a:pt x="8893" y="14856"/>
                    <a:pt x="10211" y="16530"/>
                    <a:pt x="10316" y="16676"/>
                  </a:cubicBezTo>
                  <a:cubicBezTo>
                    <a:pt x="10421" y="16823"/>
                    <a:pt x="12534" y="20191"/>
                    <a:pt x="12638" y="20191"/>
                  </a:cubicBezTo>
                  <a:cubicBezTo>
                    <a:pt x="12764" y="20191"/>
                    <a:pt x="11529" y="16885"/>
                    <a:pt x="10965" y="15965"/>
                  </a:cubicBezTo>
                  <a:lnTo>
                    <a:pt x="10609" y="13266"/>
                  </a:lnTo>
                  <a:lnTo>
                    <a:pt x="10609" y="13266"/>
                  </a:lnTo>
                  <a:cubicBezTo>
                    <a:pt x="10609" y="13266"/>
                    <a:pt x="11906" y="14709"/>
                    <a:pt x="12115" y="14961"/>
                  </a:cubicBezTo>
                  <a:cubicBezTo>
                    <a:pt x="12325" y="15212"/>
                    <a:pt x="14229" y="15986"/>
                    <a:pt x="14689" y="16174"/>
                  </a:cubicBezTo>
                  <a:cubicBezTo>
                    <a:pt x="15149" y="16362"/>
                    <a:pt x="18246" y="18246"/>
                    <a:pt x="18706" y="18622"/>
                  </a:cubicBezTo>
                  <a:cubicBezTo>
                    <a:pt x="19167" y="18978"/>
                    <a:pt x="22786" y="22870"/>
                    <a:pt x="22786" y="22870"/>
                  </a:cubicBezTo>
                  <a:lnTo>
                    <a:pt x="21175" y="19334"/>
                  </a:lnTo>
                  <a:lnTo>
                    <a:pt x="20213" y="18329"/>
                  </a:lnTo>
                  <a:lnTo>
                    <a:pt x="23037" y="20547"/>
                  </a:lnTo>
                  <a:cubicBezTo>
                    <a:pt x="23037" y="20547"/>
                    <a:pt x="24837" y="21007"/>
                    <a:pt x="25151" y="21196"/>
                  </a:cubicBezTo>
                  <a:cubicBezTo>
                    <a:pt x="25465" y="21363"/>
                    <a:pt x="26615" y="22095"/>
                    <a:pt x="26615" y="22095"/>
                  </a:cubicBezTo>
                  <a:lnTo>
                    <a:pt x="27369" y="21238"/>
                  </a:lnTo>
                  <a:cubicBezTo>
                    <a:pt x="27369" y="21238"/>
                    <a:pt x="28268" y="20380"/>
                    <a:pt x="28373" y="20254"/>
                  </a:cubicBezTo>
                  <a:cubicBezTo>
                    <a:pt x="28478" y="20150"/>
                    <a:pt x="23435" y="16718"/>
                    <a:pt x="23435" y="16718"/>
                  </a:cubicBezTo>
                  <a:cubicBezTo>
                    <a:pt x="23435" y="16718"/>
                    <a:pt x="10755" y="6235"/>
                    <a:pt x="10651" y="6235"/>
                  </a:cubicBezTo>
                  <a:cubicBezTo>
                    <a:pt x="10525" y="6235"/>
                    <a:pt x="7136" y="3097"/>
                    <a:pt x="6529" y="2846"/>
                  </a:cubicBezTo>
                  <a:cubicBezTo>
                    <a:pt x="5922" y="2595"/>
                    <a:pt x="2574" y="586"/>
                    <a:pt x="2323" y="502"/>
                  </a:cubicBezTo>
                  <a:cubicBezTo>
                    <a:pt x="2072" y="440"/>
                    <a:pt x="1047" y="0"/>
                    <a:pt x="1047"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22"/>
            <p:cNvSpPr/>
            <p:nvPr/>
          </p:nvSpPr>
          <p:spPr>
            <a:xfrm>
              <a:off x="2294850" y="3218675"/>
              <a:ext cx="550850" cy="499200"/>
            </a:xfrm>
            <a:custGeom>
              <a:rect b="b" l="l" r="r" t="t"/>
              <a:pathLst>
                <a:path extrusionOk="0" h="19968" w="22034">
                  <a:moveTo>
                    <a:pt x="1" y="1"/>
                  </a:moveTo>
                  <a:lnTo>
                    <a:pt x="1905" y="1465"/>
                  </a:lnTo>
                  <a:lnTo>
                    <a:pt x="3872" y="4227"/>
                  </a:lnTo>
                  <a:lnTo>
                    <a:pt x="4981" y="6131"/>
                  </a:lnTo>
                  <a:lnTo>
                    <a:pt x="5232" y="7596"/>
                  </a:lnTo>
                  <a:cubicBezTo>
                    <a:pt x="5232" y="7596"/>
                    <a:pt x="7638" y="9144"/>
                    <a:pt x="8056" y="9354"/>
                  </a:cubicBezTo>
                  <a:cubicBezTo>
                    <a:pt x="8496" y="9563"/>
                    <a:pt x="10211" y="13120"/>
                    <a:pt x="10211" y="13120"/>
                  </a:cubicBezTo>
                  <a:lnTo>
                    <a:pt x="8956" y="11885"/>
                  </a:lnTo>
                  <a:lnTo>
                    <a:pt x="5838" y="10567"/>
                  </a:lnTo>
                  <a:lnTo>
                    <a:pt x="5838" y="10567"/>
                  </a:lnTo>
                  <a:cubicBezTo>
                    <a:pt x="5839" y="10567"/>
                    <a:pt x="8705" y="12534"/>
                    <a:pt x="8851" y="12827"/>
                  </a:cubicBezTo>
                  <a:cubicBezTo>
                    <a:pt x="8998" y="13120"/>
                    <a:pt x="9312" y="14585"/>
                    <a:pt x="9354" y="14731"/>
                  </a:cubicBezTo>
                  <a:cubicBezTo>
                    <a:pt x="9395" y="14877"/>
                    <a:pt x="8245" y="18706"/>
                    <a:pt x="8245" y="18706"/>
                  </a:cubicBezTo>
                  <a:cubicBezTo>
                    <a:pt x="8245" y="18706"/>
                    <a:pt x="15715" y="19968"/>
                    <a:pt x="16343" y="19968"/>
                  </a:cubicBezTo>
                  <a:cubicBezTo>
                    <a:pt x="16367" y="19968"/>
                    <a:pt x="16381" y="19966"/>
                    <a:pt x="16384" y="19962"/>
                  </a:cubicBezTo>
                  <a:cubicBezTo>
                    <a:pt x="16447" y="19857"/>
                    <a:pt x="22033" y="18706"/>
                    <a:pt x="22033" y="18706"/>
                  </a:cubicBezTo>
                  <a:cubicBezTo>
                    <a:pt x="22033" y="18706"/>
                    <a:pt x="20924" y="17137"/>
                    <a:pt x="20778" y="17012"/>
                  </a:cubicBezTo>
                  <a:cubicBezTo>
                    <a:pt x="20631" y="16907"/>
                    <a:pt x="19250" y="16028"/>
                    <a:pt x="19250" y="16028"/>
                  </a:cubicBezTo>
                  <a:cubicBezTo>
                    <a:pt x="19250" y="16028"/>
                    <a:pt x="16949" y="13538"/>
                    <a:pt x="16698" y="13392"/>
                  </a:cubicBezTo>
                  <a:cubicBezTo>
                    <a:pt x="16447" y="13266"/>
                    <a:pt x="14689" y="11614"/>
                    <a:pt x="14689" y="11613"/>
                  </a:cubicBezTo>
                  <a:lnTo>
                    <a:pt x="14689" y="11613"/>
                  </a:lnTo>
                  <a:cubicBezTo>
                    <a:pt x="14689" y="11614"/>
                    <a:pt x="15380" y="13183"/>
                    <a:pt x="15442" y="13371"/>
                  </a:cubicBezTo>
                  <a:cubicBezTo>
                    <a:pt x="15526" y="13538"/>
                    <a:pt x="16698" y="15652"/>
                    <a:pt x="16698" y="15798"/>
                  </a:cubicBezTo>
                  <a:cubicBezTo>
                    <a:pt x="16698" y="15803"/>
                    <a:pt x="16695" y="15806"/>
                    <a:pt x="16689" y="15806"/>
                  </a:cubicBezTo>
                  <a:cubicBezTo>
                    <a:pt x="16530" y="15806"/>
                    <a:pt x="14271" y="13936"/>
                    <a:pt x="14271" y="13936"/>
                  </a:cubicBezTo>
                  <a:lnTo>
                    <a:pt x="13162" y="12283"/>
                  </a:lnTo>
                  <a:lnTo>
                    <a:pt x="11613" y="11383"/>
                  </a:lnTo>
                  <a:cubicBezTo>
                    <a:pt x="11613" y="11383"/>
                    <a:pt x="10044" y="9207"/>
                    <a:pt x="10002" y="9103"/>
                  </a:cubicBezTo>
                  <a:cubicBezTo>
                    <a:pt x="9960" y="8998"/>
                    <a:pt x="6069" y="4897"/>
                    <a:pt x="6069" y="4897"/>
                  </a:cubicBezTo>
                  <a:lnTo>
                    <a:pt x="4416" y="3014"/>
                  </a:lnTo>
                  <a:lnTo>
                    <a:pt x="2198" y="1005"/>
                  </a:lnTo>
                  <a:lnTo>
                    <a:pt x="1"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37" name="Google Shape;337;p22"/>
          <p:cNvGrpSpPr/>
          <p:nvPr/>
        </p:nvGrpSpPr>
        <p:grpSpPr>
          <a:xfrm>
            <a:off x="-22" y="3857644"/>
            <a:ext cx="9144064" cy="1285929"/>
            <a:chOff x="1190200" y="4421950"/>
            <a:chExt cx="5212075" cy="1028250"/>
          </a:xfrm>
        </p:grpSpPr>
        <p:sp>
          <p:nvSpPr>
            <p:cNvPr id="338" name="Google Shape;338;p22"/>
            <p:cNvSpPr/>
            <p:nvPr/>
          </p:nvSpPr>
          <p:spPr>
            <a:xfrm>
              <a:off x="1190200" y="4546200"/>
              <a:ext cx="3864450" cy="904000"/>
            </a:xfrm>
            <a:custGeom>
              <a:rect b="b" l="l" r="r" t="t"/>
              <a:pathLst>
                <a:path extrusionOk="0" h="36160" w="154578">
                  <a:moveTo>
                    <a:pt x="0" y="36160"/>
                  </a:moveTo>
                  <a:lnTo>
                    <a:pt x="154577" y="36160"/>
                  </a:lnTo>
                  <a:cubicBezTo>
                    <a:pt x="154577" y="36160"/>
                    <a:pt x="115616" y="25285"/>
                    <a:pt x="62912" y="16546"/>
                  </a:cubicBezTo>
                  <a:cubicBezTo>
                    <a:pt x="62378" y="12576"/>
                    <a:pt x="61110" y="4604"/>
                    <a:pt x="60543" y="4704"/>
                  </a:cubicBezTo>
                  <a:cubicBezTo>
                    <a:pt x="59943" y="4770"/>
                    <a:pt x="58475" y="12176"/>
                    <a:pt x="57808" y="15712"/>
                  </a:cubicBezTo>
                  <a:cubicBezTo>
                    <a:pt x="57675" y="15678"/>
                    <a:pt x="57574" y="15678"/>
                    <a:pt x="57441" y="15645"/>
                  </a:cubicBezTo>
                  <a:cubicBezTo>
                    <a:pt x="57408" y="14010"/>
                    <a:pt x="57308" y="11842"/>
                    <a:pt x="56907" y="11609"/>
                  </a:cubicBezTo>
                  <a:cubicBezTo>
                    <a:pt x="56507" y="11342"/>
                    <a:pt x="55907" y="13543"/>
                    <a:pt x="55506" y="15345"/>
                  </a:cubicBezTo>
                  <a:cubicBezTo>
                    <a:pt x="54606" y="15211"/>
                    <a:pt x="53705" y="15044"/>
                    <a:pt x="52804" y="14911"/>
                  </a:cubicBezTo>
                  <a:cubicBezTo>
                    <a:pt x="52571" y="13410"/>
                    <a:pt x="52171" y="11342"/>
                    <a:pt x="51870" y="11242"/>
                  </a:cubicBezTo>
                  <a:cubicBezTo>
                    <a:pt x="51570" y="11175"/>
                    <a:pt x="51103" y="13076"/>
                    <a:pt x="50770" y="14611"/>
                  </a:cubicBezTo>
                  <a:cubicBezTo>
                    <a:pt x="48268" y="14211"/>
                    <a:pt x="45799" y="13844"/>
                    <a:pt x="43264" y="13477"/>
                  </a:cubicBezTo>
                  <a:cubicBezTo>
                    <a:pt x="44665" y="12810"/>
                    <a:pt x="45633" y="11942"/>
                    <a:pt x="44165" y="10942"/>
                  </a:cubicBezTo>
                  <a:cubicBezTo>
                    <a:pt x="41096" y="8773"/>
                    <a:pt x="46400" y="8440"/>
                    <a:pt x="42764" y="5805"/>
                  </a:cubicBezTo>
                  <a:cubicBezTo>
                    <a:pt x="39128" y="3169"/>
                    <a:pt x="32657" y="3003"/>
                    <a:pt x="31756" y="4504"/>
                  </a:cubicBezTo>
                  <a:cubicBezTo>
                    <a:pt x="30855" y="5971"/>
                    <a:pt x="32990" y="7973"/>
                    <a:pt x="31756" y="7806"/>
                  </a:cubicBezTo>
                  <a:cubicBezTo>
                    <a:pt x="30522" y="7639"/>
                    <a:pt x="27153" y="6472"/>
                    <a:pt x="27686" y="7973"/>
                  </a:cubicBezTo>
                  <a:cubicBezTo>
                    <a:pt x="28120" y="9140"/>
                    <a:pt x="25952" y="9074"/>
                    <a:pt x="25318" y="9074"/>
                  </a:cubicBezTo>
                  <a:cubicBezTo>
                    <a:pt x="23950" y="9074"/>
                    <a:pt x="20515" y="7906"/>
                    <a:pt x="22850" y="6705"/>
                  </a:cubicBezTo>
                  <a:cubicBezTo>
                    <a:pt x="23183" y="6538"/>
                    <a:pt x="23617" y="6472"/>
                    <a:pt x="23950" y="6238"/>
                  </a:cubicBezTo>
                  <a:cubicBezTo>
                    <a:pt x="26319" y="4537"/>
                    <a:pt x="22683" y="2435"/>
                    <a:pt x="20348" y="2169"/>
                  </a:cubicBezTo>
                  <a:cubicBezTo>
                    <a:pt x="18613" y="1968"/>
                    <a:pt x="15478" y="1868"/>
                    <a:pt x="14377" y="3570"/>
                  </a:cubicBezTo>
                  <a:cubicBezTo>
                    <a:pt x="12876" y="5805"/>
                    <a:pt x="18813" y="6472"/>
                    <a:pt x="12876" y="5805"/>
                  </a:cubicBezTo>
                  <a:cubicBezTo>
                    <a:pt x="12576" y="5771"/>
                    <a:pt x="12309" y="5771"/>
                    <a:pt x="12042" y="5738"/>
                  </a:cubicBezTo>
                  <a:cubicBezTo>
                    <a:pt x="11375" y="4737"/>
                    <a:pt x="11442" y="3736"/>
                    <a:pt x="11241" y="2402"/>
                  </a:cubicBezTo>
                  <a:cubicBezTo>
                    <a:pt x="11141" y="1501"/>
                    <a:pt x="10708" y="534"/>
                    <a:pt x="9840" y="301"/>
                  </a:cubicBezTo>
                  <a:cubicBezTo>
                    <a:pt x="8906" y="0"/>
                    <a:pt x="7906" y="768"/>
                    <a:pt x="7572" y="1668"/>
                  </a:cubicBezTo>
                  <a:cubicBezTo>
                    <a:pt x="7239" y="2602"/>
                    <a:pt x="7372" y="3603"/>
                    <a:pt x="7505" y="4570"/>
                  </a:cubicBezTo>
                  <a:cubicBezTo>
                    <a:pt x="7439" y="3670"/>
                    <a:pt x="6171" y="3203"/>
                    <a:pt x="5371" y="3603"/>
                  </a:cubicBezTo>
                  <a:cubicBezTo>
                    <a:pt x="4970" y="3803"/>
                    <a:pt x="4670" y="4103"/>
                    <a:pt x="4437" y="4437"/>
                  </a:cubicBezTo>
                  <a:cubicBezTo>
                    <a:pt x="3803" y="3570"/>
                    <a:pt x="2235" y="3203"/>
                    <a:pt x="1301" y="3069"/>
                  </a:cubicBezTo>
                  <a:cubicBezTo>
                    <a:pt x="934" y="3003"/>
                    <a:pt x="467" y="3036"/>
                    <a:pt x="0" y="3103"/>
                  </a:cubicBezTo>
                  <a:lnTo>
                    <a:pt x="0" y="3616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22"/>
            <p:cNvSpPr/>
            <p:nvPr/>
          </p:nvSpPr>
          <p:spPr>
            <a:xfrm>
              <a:off x="1190200" y="4421950"/>
              <a:ext cx="5212075" cy="1028250"/>
            </a:xfrm>
            <a:custGeom>
              <a:rect b="b" l="l" r="r" t="t"/>
              <a:pathLst>
                <a:path extrusionOk="0" h="41130" w="208483">
                  <a:moveTo>
                    <a:pt x="190136" y="11108"/>
                  </a:moveTo>
                  <a:cubicBezTo>
                    <a:pt x="189836" y="9574"/>
                    <a:pt x="189202" y="6872"/>
                    <a:pt x="188868" y="6972"/>
                  </a:cubicBezTo>
                  <a:cubicBezTo>
                    <a:pt x="188501" y="7072"/>
                    <a:pt x="188068" y="9707"/>
                    <a:pt x="187834" y="11208"/>
                  </a:cubicBezTo>
                  <a:cubicBezTo>
                    <a:pt x="186733" y="11242"/>
                    <a:pt x="185633" y="11275"/>
                    <a:pt x="184532" y="11342"/>
                  </a:cubicBezTo>
                  <a:cubicBezTo>
                    <a:pt x="183965" y="8606"/>
                    <a:pt x="182530" y="1935"/>
                    <a:pt x="181596" y="2869"/>
                  </a:cubicBezTo>
                  <a:cubicBezTo>
                    <a:pt x="180696" y="3770"/>
                    <a:pt x="180696" y="9273"/>
                    <a:pt x="180762" y="11508"/>
                  </a:cubicBezTo>
                  <a:cubicBezTo>
                    <a:pt x="178361" y="11642"/>
                    <a:pt x="175959" y="11775"/>
                    <a:pt x="173591" y="11909"/>
                  </a:cubicBezTo>
                  <a:cubicBezTo>
                    <a:pt x="173224" y="10141"/>
                    <a:pt x="172423" y="6638"/>
                    <a:pt x="171923" y="6972"/>
                  </a:cubicBezTo>
                  <a:cubicBezTo>
                    <a:pt x="171422" y="7272"/>
                    <a:pt x="171356" y="10474"/>
                    <a:pt x="171356" y="12042"/>
                  </a:cubicBezTo>
                  <a:cubicBezTo>
                    <a:pt x="171322" y="12042"/>
                    <a:pt x="171256" y="12075"/>
                    <a:pt x="171222" y="12075"/>
                  </a:cubicBezTo>
                  <a:cubicBezTo>
                    <a:pt x="170689" y="9207"/>
                    <a:pt x="168954" y="167"/>
                    <a:pt x="168287" y="67"/>
                  </a:cubicBezTo>
                  <a:cubicBezTo>
                    <a:pt x="167920" y="0"/>
                    <a:pt x="167286" y="3136"/>
                    <a:pt x="166752" y="6438"/>
                  </a:cubicBezTo>
                  <a:cubicBezTo>
                    <a:pt x="164184" y="5738"/>
                    <a:pt x="160715" y="6605"/>
                    <a:pt x="160448" y="7572"/>
                  </a:cubicBezTo>
                  <a:cubicBezTo>
                    <a:pt x="160148" y="8606"/>
                    <a:pt x="161715" y="9440"/>
                    <a:pt x="160982" y="9540"/>
                  </a:cubicBezTo>
                  <a:cubicBezTo>
                    <a:pt x="160214" y="9640"/>
                    <a:pt x="158013" y="9507"/>
                    <a:pt x="158547" y="10308"/>
                  </a:cubicBezTo>
                  <a:cubicBezTo>
                    <a:pt x="159014" y="10941"/>
                    <a:pt x="157713" y="11275"/>
                    <a:pt x="157312" y="11375"/>
                  </a:cubicBezTo>
                  <a:cubicBezTo>
                    <a:pt x="156512" y="11575"/>
                    <a:pt x="154277" y="11442"/>
                    <a:pt x="155478" y="10341"/>
                  </a:cubicBezTo>
                  <a:cubicBezTo>
                    <a:pt x="155644" y="10174"/>
                    <a:pt x="155878" y="10074"/>
                    <a:pt x="156045" y="9907"/>
                  </a:cubicBezTo>
                  <a:cubicBezTo>
                    <a:pt x="157179" y="8506"/>
                    <a:pt x="154677" y="7839"/>
                    <a:pt x="153243" y="8039"/>
                  </a:cubicBezTo>
                  <a:cubicBezTo>
                    <a:pt x="152309" y="8173"/>
                    <a:pt x="150774" y="8540"/>
                    <a:pt x="150141" y="9407"/>
                  </a:cubicBezTo>
                  <a:cubicBezTo>
                    <a:pt x="149874" y="9073"/>
                    <a:pt x="149607" y="8773"/>
                    <a:pt x="149207" y="8573"/>
                  </a:cubicBezTo>
                  <a:cubicBezTo>
                    <a:pt x="148373" y="8173"/>
                    <a:pt x="147138" y="8640"/>
                    <a:pt x="147072" y="9540"/>
                  </a:cubicBezTo>
                  <a:cubicBezTo>
                    <a:pt x="147205" y="8573"/>
                    <a:pt x="147339" y="7572"/>
                    <a:pt x="147005" y="6638"/>
                  </a:cubicBezTo>
                  <a:cubicBezTo>
                    <a:pt x="146671" y="5738"/>
                    <a:pt x="145671" y="4970"/>
                    <a:pt x="144737" y="5237"/>
                  </a:cubicBezTo>
                  <a:cubicBezTo>
                    <a:pt x="143869" y="5504"/>
                    <a:pt x="143436" y="6471"/>
                    <a:pt x="143302" y="7372"/>
                  </a:cubicBezTo>
                  <a:cubicBezTo>
                    <a:pt x="143136" y="8706"/>
                    <a:pt x="143202" y="9707"/>
                    <a:pt x="142535" y="10708"/>
                  </a:cubicBezTo>
                  <a:cubicBezTo>
                    <a:pt x="142268" y="10741"/>
                    <a:pt x="142001" y="10741"/>
                    <a:pt x="141668" y="10775"/>
                  </a:cubicBezTo>
                  <a:cubicBezTo>
                    <a:pt x="135730" y="11442"/>
                    <a:pt x="141668" y="10775"/>
                    <a:pt x="140200" y="8540"/>
                  </a:cubicBezTo>
                  <a:cubicBezTo>
                    <a:pt x="139099" y="6838"/>
                    <a:pt x="135964" y="6938"/>
                    <a:pt x="134196" y="7139"/>
                  </a:cubicBezTo>
                  <a:cubicBezTo>
                    <a:pt x="131894" y="7405"/>
                    <a:pt x="128258" y="9507"/>
                    <a:pt x="130627" y="11208"/>
                  </a:cubicBezTo>
                  <a:cubicBezTo>
                    <a:pt x="130960" y="11442"/>
                    <a:pt x="131360" y="11508"/>
                    <a:pt x="131727" y="11675"/>
                  </a:cubicBezTo>
                  <a:cubicBezTo>
                    <a:pt x="134029" y="12876"/>
                    <a:pt x="130627" y="14044"/>
                    <a:pt x="129259" y="14044"/>
                  </a:cubicBezTo>
                  <a:cubicBezTo>
                    <a:pt x="128625" y="14044"/>
                    <a:pt x="126457" y="14110"/>
                    <a:pt x="126891" y="12909"/>
                  </a:cubicBezTo>
                  <a:cubicBezTo>
                    <a:pt x="127424" y="11442"/>
                    <a:pt x="124022" y="12609"/>
                    <a:pt x="122788" y="12776"/>
                  </a:cubicBezTo>
                  <a:cubicBezTo>
                    <a:pt x="121553" y="12943"/>
                    <a:pt x="123688" y="10941"/>
                    <a:pt x="122788" y="9474"/>
                  </a:cubicBezTo>
                  <a:cubicBezTo>
                    <a:pt x="121887" y="7973"/>
                    <a:pt x="115449" y="8139"/>
                    <a:pt x="111813" y="10775"/>
                  </a:cubicBezTo>
                  <a:cubicBezTo>
                    <a:pt x="108177" y="13410"/>
                    <a:pt x="113481" y="13743"/>
                    <a:pt x="110379" y="15912"/>
                  </a:cubicBezTo>
                  <a:cubicBezTo>
                    <a:pt x="108944" y="16912"/>
                    <a:pt x="109878" y="17780"/>
                    <a:pt x="111313" y="18447"/>
                  </a:cubicBezTo>
                  <a:cubicBezTo>
                    <a:pt x="108778" y="18814"/>
                    <a:pt x="106276" y="19181"/>
                    <a:pt x="103807" y="19581"/>
                  </a:cubicBezTo>
                  <a:cubicBezTo>
                    <a:pt x="103474" y="18046"/>
                    <a:pt x="103007" y="16145"/>
                    <a:pt x="102707" y="16212"/>
                  </a:cubicBezTo>
                  <a:cubicBezTo>
                    <a:pt x="102373" y="16312"/>
                    <a:pt x="102006" y="18380"/>
                    <a:pt x="101773" y="19881"/>
                  </a:cubicBezTo>
                  <a:cubicBezTo>
                    <a:pt x="100872" y="20014"/>
                    <a:pt x="99971" y="20181"/>
                    <a:pt x="99071" y="20315"/>
                  </a:cubicBezTo>
                  <a:cubicBezTo>
                    <a:pt x="98670" y="18513"/>
                    <a:pt x="98070" y="16312"/>
                    <a:pt x="97670" y="16579"/>
                  </a:cubicBezTo>
                  <a:cubicBezTo>
                    <a:pt x="97269" y="16812"/>
                    <a:pt x="97136" y="18980"/>
                    <a:pt x="97136" y="20615"/>
                  </a:cubicBezTo>
                  <a:cubicBezTo>
                    <a:pt x="97003" y="20648"/>
                    <a:pt x="96869" y="20648"/>
                    <a:pt x="96769" y="20682"/>
                  </a:cubicBezTo>
                  <a:cubicBezTo>
                    <a:pt x="96102" y="17146"/>
                    <a:pt x="94634" y="9740"/>
                    <a:pt x="94034" y="9674"/>
                  </a:cubicBezTo>
                  <a:cubicBezTo>
                    <a:pt x="93433" y="9574"/>
                    <a:pt x="92199" y="17546"/>
                    <a:pt x="91665" y="21516"/>
                  </a:cubicBezTo>
                  <a:cubicBezTo>
                    <a:pt x="38928" y="30255"/>
                    <a:pt x="0" y="41130"/>
                    <a:pt x="0" y="41130"/>
                  </a:cubicBezTo>
                  <a:lnTo>
                    <a:pt x="208482" y="41130"/>
                  </a:lnTo>
                  <a:lnTo>
                    <a:pt x="208482" y="10775"/>
                  </a:lnTo>
                  <a:cubicBezTo>
                    <a:pt x="202378" y="10775"/>
                    <a:pt x="196274" y="10908"/>
                    <a:pt x="190136" y="11108"/>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0" name="Google Shape;340;p22"/>
          <p:cNvSpPr/>
          <p:nvPr/>
        </p:nvSpPr>
        <p:spPr>
          <a:xfrm flipH="1">
            <a:off x="6268749" y="503588"/>
            <a:ext cx="1772972" cy="646132"/>
          </a:xfrm>
          <a:custGeom>
            <a:rect b="b" l="l" r="r" t="t"/>
            <a:pathLst>
              <a:path extrusionOk="0" h="12706" w="34865">
                <a:moveTo>
                  <a:pt x="16019" y="0"/>
                </a:moveTo>
                <a:cubicBezTo>
                  <a:pt x="11734" y="0"/>
                  <a:pt x="8116" y="2888"/>
                  <a:pt x="7022" y="6839"/>
                </a:cubicBezTo>
                <a:cubicBezTo>
                  <a:pt x="6688" y="6778"/>
                  <a:pt x="6323" y="6748"/>
                  <a:pt x="5958" y="6748"/>
                </a:cubicBezTo>
                <a:cubicBezTo>
                  <a:pt x="2676" y="6748"/>
                  <a:pt x="1" y="9423"/>
                  <a:pt x="1" y="12706"/>
                </a:cubicBezTo>
                <a:lnTo>
                  <a:pt x="34865" y="12706"/>
                </a:lnTo>
                <a:cubicBezTo>
                  <a:pt x="34439" y="10456"/>
                  <a:pt x="32494" y="8754"/>
                  <a:pt x="30123" y="8754"/>
                </a:cubicBezTo>
                <a:cubicBezTo>
                  <a:pt x="29515" y="8754"/>
                  <a:pt x="28907" y="8876"/>
                  <a:pt x="28360" y="9089"/>
                </a:cubicBezTo>
                <a:cubicBezTo>
                  <a:pt x="27934" y="7842"/>
                  <a:pt x="26749" y="6991"/>
                  <a:pt x="25381" y="6991"/>
                </a:cubicBezTo>
                <a:lnTo>
                  <a:pt x="25077" y="6991"/>
                </a:lnTo>
                <a:cubicBezTo>
                  <a:pt x="24013" y="2979"/>
                  <a:pt x="20366" y="0"/>
                  <a:pt x="16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4">
  <p:cSld name="CUSTOM_22">
    <p:spTree>
      <p:nvGrpSpPr>
        <p:cNvPr id="341" name="Shape 341"/>
        <p:cNvGrpSpPr/>
        <p:nvPr/>
      </p:nvGrpSpPr>
      <p:grpSpPr>
        <a:xfrm>
          <a:off x="0" y="0"/>
          <a:ext cx="0" cy="0"/>
          <a:chOff x="0" y="0"/>
          <a:chExt cx="0" cy="0"/>
        </a:xfrm>
      </p:grpSpPr>
      <p:sp>
        <p:nvSpPr>
          <p:cNvPr id="342" name="Google Shape;342;p23"/>
          <p:cNvSpPr/>
          <p:nvPr/>
        </p:nvSpPr>
        <p:spPr>
          <a:xfrm>
            <a:off x="-261276" y="396238"/>
            <a:ext cx="1772972" cy="646132"/>
          </a:xfrm>
          <a:custGeom>
            <a:rect b="b" l="l" r="r" t="t"/>
            <a:pathLst>
              <a:path extrusionOk="0" h="12706" w="34865">
                <a:moveTo>
                  <a:pt x="16019" y="0"/>
                </a:moveTo>
                <a:cubicBezTo>
                  <a:pt x="11734" y="0"/>
                  <a:pt x="8116" y="2888"/>
                  <a:pt x="7022" y="6839"/>
                </a:cubicBezTo>
                <a:cubicBezTo>
                  <a:pt x="6688" y="6778"/>
                  <a:pt x="6323" y="6748"/>
                  <a:pt x="5958" y="6748"/>
                </a:cubicBezTo>
                <a:cubicBezTo>
                  <a:pt x="2676" y="6748"/>
                  <a:pt x="1" y="9423"/>
                  <a:pt x="1" y="12706"/>
                </a:cubicBezTo>
                <a:lnTo>
                  <a:pt x="34865" y="12706"/>
                </a:lnTo>
                <a:cubicBezTo>
                  <a:pt x="34439" y="10456"/>
                  <a:pt x="32494" y="8754"/>
                  <a:pt x="30123" y="8754"/>
                </a:cubicBezTo>
                <a:cubicBezTo>
                  <a:pt x="29515" y="8754"/>
                  <a:pt x="28907" y="8876"/>
                  <a:pt x="28360" y="9089"/>
                </a:cubicBezTo>
                <a:cubicBezTo>
                  <a:pt x="27934" y="7842"/>
                  <a:pt x="26749" y="6991"/>
                  <a:pt x="25381" y="6991"/>
                </a:cubicBezTo>
                <a:lnTo>
                  <a:pt x="25077" y="6991"/>
                </a:lnTo>
                <a:cubicBezTo>
                  <a:pt x="24013" y="2979"/>
                  <a:pt x="20366" y="0"/>
                  <a:pt x="16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23"/>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300"/>
              <a:buNone/>
              <a:defRPr sz="3300"/>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grpSp>
        <p:nvGrpSpPr>
          <p:cNvPr id="344" name="Google Shape;344;p23"/>
          <p:cNvGrpSpPr/>
          <p:nvPr/>
        </p:nvGrpSpPr>
        <p:grpSpPr>
          <a:xfrm flipH="1">
            <a:off x="-11" y="3197189"/>
            <a:ext cx="3767119" cy="1901591"/>
            <a:chOff x="1870675" y="3231925"/>
            <a:chExt cx="4531600" cy="2115700"/>
          </a:xfrm>
        </p:grpSpPr>
        <p:sp>
          <p:nvSpPr>
            <p:cNvPr id="345" name="Google Shape;345;p23"/>
            <p:cNvSpPr/>
            <p:nvPr/>
          </p:nvSpPr>
          <p:spPr>
            <a:xfrm>
              <a:off x="1870675" y="3231925"/>
              <a:ext cx="4531600" cy="2115700"/>
            </a:xfrm>
            <a:custGeom>
              <a:rect b="b" l="l" r="r" t="t"/>
              <a:pathLst>
                <a:path extrusionOk="0" h="84628" w="181264">
                  <a:moveTo>
                    <a:pt x="106677" y="0"/>
                  </a:moveTo>
                  <a:lnTo>
                    <a:pt x="95869" y="4437"/>
                  </a:lnTo>
                  <a:lnTo>
                    <a:pt x="80091" y="16979"/>
                  </a:lnTo>
                  <a:lnTo>
                    <a:pt x="74087" y="16879"/>
                  </a:lnTo>
                  <a:lnTo>
                    <a:pt x="36160" y="48869"/>
                  </a:lnTo>
                  <a:lnTo>
                    <a:pt x="23951" y="48969"/>
                  </a:lnTo>
                  <a:lnTo>
                    <a:pt x="0" y="68183"/>
                  </a:lnTo>
                  <a:lnTo>
                    <a:pt x="10375" y="84628"/>
                  </a:lnTo>
                  <a:lnTo>
                    <a:pt x="127358" y="84628"/>
                  </a:lnTo>
                  <a:lnTo>
                    <a:pt x="181263" y="68183"/>
                  </a:lnTo>
                  <a:lnTo>
                    <a:pt x="181263" y="47668"/>
                  </a:lnTo>
                  <a:lnTo>
                    <a:pt x="160815" y="43031"/>
                  </a:lnTo>
                  <a:lnTo>
                    <a:pt x="113748" y="9874"/>
                  </a:lnTo>
                  <a:lnTo>
                    <a:pt x="10667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23"/>
            <p:cNvSpPr/>
            <p:nvPr/>
          </p:nvSpPr>
          <p:spPr>
            <a:xfrm>
              <a:off x="1870675" y="3231925"/>
              <a:ext cx="2803700" cy="1868850"/>
            </a:xfrm>
            <a:custGeom>
              <a:rect b="b" l="l" r="r" t="t"/>
              <a:pathLst>
                <a:path extrusionOk="0" h="74754" w="112148">
                  <a:moveTo>
                    <a:pt x="106677" y="0"/>
                  </a:moveTo>
                  <a:lnTo>
                    <a:pt x="102307" y="9407"/>
                  </a:lnTo>
                  <a:lnTo>
                    <a:pt x="94535" y="12042"/>
                  </a:lnTo>
                  <a:lnTo>
                    <a:pt x="105209" y="10374"/>
                  </a:lnTo>
                  <a:lnTo>
                    <a:pt x="112147" y="24251"/>
                  </a:lnTo>
                  <a:lnTo>
                    <a:pt x="105209" y="29188"/>
                  </a:lnTo>
                  <a:lnTo>
                    <a:pt x="93867" y="29188"/>
                  </a:lnTo>
                  <a:lnTo>
                    <a:pt x="87897" y="34458"/>
                  </a:lnTo>
                  <a:cubicBezTo>
                    <a:pt x="87897" y="34458"/>
                    <a:pt x="94401" y="31823"/>
                    <a:pt x="95369" y="30522"/>
                  </a:cubicBezTo>
                  <a:cubicBezTo>
                    <a:pt x="96303" y="29188"/>
                    <a:pt x="105209" y="32490"/>
                    <a:pt x="105209" y="32490"/>
                  </a:cubicBezTo>
                  <a:lnTo>
                    <a:pt x="112147" y="47668"/>
                  </a:lnTo>
                  <a:lnTo>
                    <a:pt x="69150" y="74754"/>
                  </a:lnTo>
                  <a:lnTo>
                    <a:pt x="0" y="68183"/>
                  </a:lnTo>
                  <a:lnTo>
                    <a:pt x="22750" y="47668"/>
                  </a:lnTo>
                  <a:lnTo>
                    <a:pt x="36093" y="47668"/>
                  </a:lnTo>
                  <a:lnTo>
                    <a:pt x="72719" y="15812"/>
                  </a:lnTo>
                  <a:lnTo>
                    <a:pt x="80091" y="15812"/>
                  </a:lnTo>
                  <a:lnTo>
                    <a:pt x="95369" y="2969"/>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47" name="Google Shape;347;p23"/>
          <p:cNvGrpSpPr/>
          <p:nvPr/>
        </p:nvGrpSpPr>
        <p:grpSpPr>
          <a:xfrm>
            <a:off x="0" y="4225630"/>
            <a:ext cx="9140092" cy="934888"/>
            <a:chOff x="238125" y="3373125"/>
            <a:chExt cx="7124000" cy="1846875"/>
          </a:xfrm>
        </p:grpSpPr>
        <p:sp>
          <p:nvSpPr>
            <p:cNvPr id="348" name="Google Shape;348;p23"/>
            <p:cNvSpPr/>
            <p:nvPr/>
          </p:nvSpPr>
          <p:spPr>
            <a:xfrm>
              <a:off x="238125" y="3373125"/>
              <a:ext cx="7124000" cy="1846875"/>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23"/>
            <p:cNvSpPr/>
            <p:nvPr/>
          </p:nvSpPr>
          <p:spPr>
            <a:xfrm>
              <a:off x="1121100" y="4081000"/>
              <a:ext cx="6241025" cy="1139000"/>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50" name="Google Shape;350;p23"/>
          <p:cNvGrpSpPr/>
          <p:nvPr/>
        </p:nvGrpSpPr>
        <p:grpSpPr>
          <a:xfrm>
            <a:off x="8010187" y="2145242"/>
            <a:ext cx="841186" cy="2532270"/>
            <a:chOff x="5327125" y="2332400"/>
            <a:chExt cx="848825" cy="2555525"/>
          </a:xfrm>
        </p:grpSpPr>
        <p:sp>
          <p:nvSpPr>
            <p:cNvPr id="351" name="Google Shape;351;p23"/>
            <p:cNvSpPr/>
            <p:nvPr/>
          </p:nvSpPr>
          <p:spPr>
            <a:xfrm>
              <a:off x="5327125" y="2332400"/>
              <a:ext cx="848825" cy="2186800"/>
            </a:xfrm>
            <a:custGeom>
              <a:rect b="b" l="l" r="r" t="t"/>
              <a:pathLst>
                <a:path extrusionOk="0" h="87472" w="33953">
                  <a:moveTo>
                    <a:pt x="17812" y="0"/>
                  </a:moveTo>
                  <a:cubicBezTo>
                    <a:pt x="17812" y="0"/>
                    <a:pt x="16596" y="4164"/>
                    <a:pt x="14772" y="11064"/>
                  </a:cubicBezTo>
                  <a:lnTo>
                    <a:pt x="16809" y="9818"/>
                  </a:lnTo>
                  <a:lnTo>
                    <a:pt x="16809" y="9818"/>
                  </a:lnTo>
                  <a:lnTo>
                    <a:pt x="14256" y="13648"/>
                  </a:lnTo>
                  <a:cubicBezTo>
                    <a:pt x="13161" y="17812"/>
                    <a:pt x="11885" y="22189"/>
                    <a:pt x="10547" y="27782"/>
                  </a:cubicBezTo>
                  <a:lnTo>
                    <a:pt x="14468" y="24469"/>
                  </a:lnTo>
                  <a:lnTo>
                    <a:pt x="9787" y="31338"/>
                  </a:lnTo>
                  <a:cubicBezTo>
                    <a:pt x="8784" y="35685"/>
                    <a:pt x="7751" y="39666"/>
                    <a:pt x="6748" y="44499"/>
                  </a:cubicBezTo>
                  <a:lnTo>
                    <a:pt x="9453" y="42767"/>
                  </a:lnTo>
                  <a:lnTo>
                    <a:pt x="5988" y="48724"/>
                  </a:lnTo>
                  <a:cubicBezTo>
                    <a:pt x="4985" y="53770"/>
                    <a:pt x="3982" y="57995"/>
                    <a:pt x="3100" y="63253"/>
                  </a:cubicBezTo>
                  <a:cubicBezTo>
                    <a:pt x="4863" y="61034"/>
                    <a:pt x="7173" y="59241"/>
                    <a:pt x="8815" y="57387"/>
                  </a:cubicBezTo>
                  <a:lnTo>
                    <a:pt x="8815" y="57387"/>
                  </a:lnTo>
                  <a:cubicBezTo>
                    <a:pt x="8814" y="57388"/>
                    <a:pt x="5714" y="62190"/>
                    <a:pt x="2675" y="66840"/>
                  </a:cubicBezTo>
                  <a:cubicBezTo>
                    <a:pt x="2097" y="70336"/>
                    <a:pt x="1581" y="73527"/>
                    <a:pt x="1094" y="77023"/>
                  </a:cubicBezTo>
                  <a:lnTo>
                    <a:pt x="5958" y="72342"/>
                  </a:lnTo>
                  <a:lnTo>
                    <a:pt x="5958" y="72342"/>
                  </a:lnTo>
                  <a:cubicBezTo>
                    <a:pt x="5957" y="72342"/>
                    <a:pt x="274" y="83831"/>
                    <a:pt x="0" y="86324"/>
                  </a:cubicBezTo>
                  <a:cubicBezTo>
                    <a:pt x="0" y="86324"/>
                    <a:pt x="6795" y="87472"/>
                    <a:pt x="16855" y="87472"/>
                  </a:cubicBezTo>
                  <a:cubicBezTo>
                    <a:pt x="21885" y="87472"/>
                    <a:pt x="27731" y="87185"/>
                    <a:pt x="33952" y="86324"/>
                  </a:cubicBezTo>
                  <a:lnTo>
                    <a:pt x="26627" y="72190"/>
                  </a:lnTo>
                  <a:lnTo>
                    <a:pt x="26627" y="72190"/>
                  </a:lnTo>
                  <a:lnTo>
                    <a:pt x="32037" y="77296"/>
                  </a:lnTo>
                  <a:cubicBezTo>
                    <a:pt x="31490" y="74591"/>
                    <a:pt x="30821" y="71308"/>
                    <a:pt x="30061" y="67600"/>
                  </a:cubicBezTo>
                  <a:lnTo>
                    <a:pt x="20973" y="53527"/>
                  </a:lnTo>
                  <a:lnTo>
                    <a:pt x="20973" y="53527"/>
                  </a:lnTo>
                  <a:cubicBezTo>
                    <a:pt x="20974" y="53527"/>
                    <a:pt x="25715" y="58056"/>
                    <a:pt x="28937" y="62038"/>
                  </a:cubicBezTo>
                  <a:cubicBezTo>
                    <a:pt x="27660" y="55533"/>
                    <a:pt x="26201" y="48056"/>
                    <a:pt x="24712" y="40001"/>
                  </a:cubicBezTo>
                  <a:lnTo>
                    <a:pt x="19271" y="29818"/>
                  </a:lnTo>
                  <a:lnTo>
                    <a:pt x="23678" y="34347"/>
                  </a:lnTo>
                  <a:cubicBezTo>
                    <a:pt x="22949" y="30365"/>
                    <a:pt x="22219" y="26262"/>
                    <a:pt x="21490" y="22098"/>
                  </a:cubicBezTo>
                  <a:lnTo>
                    <a:pt x="18906" y="17113"/>
                  </a:lnTo>
                  <a:lnTo>
                    <a:pt x="20851" y="18420"/>
                  </a:lnTo>
                  <a:cubicBezTo>
                    <a:pt x="19788" y="12341"/>
                    <a:pt x="18785" y="6170"/>
                    <a:pt x="17812"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23"/>
            <p:cNvSpPr/>
            <p:nvPr/>
          </p:nvSpPr>
          <p:spPr>
            <a:xfrm>
              <a:off x="5693375" y="2351400"/>
              <a:ext cx="82850" cy="2536525"/>
            </a:xfrm>
            <a:custGeom>
              <a:rect b="b" l="l" r="r" t="t"/>
              <a:pathLst>
                <a:path extrusionOk="0" h="101461" w="3314">
                  <a:moveTo>
                    <a:pt x="3314" y="0"/>
                  </a:moveTo>
                  <a:lnTo>
                    <a:pt x="1" y="101339"/>
                  </a:lnTo>
                  <a:lnTo>
                    <a:pt x="2554" y="101460"/>
                  </a:lnTo>
                  <a:lnTo>
                    <a:pt x="3314" y="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
  <p:cSld name="CUSTOM_15">
    <p:spTree>
      <p:nvGrpSpPr>
        <p:cNvPr id="353" name="Shape 353"/>
        <p:cNvGrpSpPr/>
        <p:nvPr/>
      </p:nvGrpSpPr>
      <p:grpSpPr>
        <a:xfrm>
          <a:off x="0" y="0"/>
          <a:ext cx="0" cy="0"/>
          <a:chOff x="0" y="0"/>
          <a:chExt cx="0" cy="0"/>
        </a:xfrm>
      </p:grpSpPr>
      <p:sp>
        <p:nvSpPr>
          <p:cNvPr id="354" name="Google Shape;354;p24"/>
          <p:cNvSpPr txBox="1"/>
          <p:nvPr>
            <p:ph type="title"/>
          </p:nvPr>
        </p:nvSpPr>
        <p:spPr>
          <a:xfrm>
            <a:off x="4311925" y="1680000"/>
            <a:ext cx="4119000" cy="1125900"/>
          </a:xfrm>
          <a:prstGeom prst="rect">
            <a:avLst/>
          </a:prstGeom>
        </p:spPr>
        <p:txBody>
          <a:bodyPr anchorCtr="0" anchor="b" bIns="91425" lIns="91425" spcFirstLastPara="1" rIns="91425" wrap="square" tIns="91425">
            <a:noAutofit/>
          </a:bodyPr>
          <a:lstStyle>
            <a:lvl1pPr lvl="0" rtl="0" algn="r">
              <a:spcBef>
                <a:spcPts val="0"/>
              </a:spcBef>
              <a:spcAft>
                <a:spcPts val="0"/>
              </a:spcAft>
              <a:buClr>
                <a:schemeClr val="lt1"/>
              </a:buClr>
              <a:buSzPts val="2400"/>
              <a:buNone/>
              <a:defRPr sz="3300"/>
            </a:lvl1pPr>
            <a:lvl2pPr lvl="1" rtl="0">
              <a:spcBef>
                <a:spcPts val="0"/>
              </a:spcBef>
              <a:spcAft>
                <a:spcPts val="0"/>
              </a:spcAft>
              <a:buClr>
                <a:schemeClr val="lt1"/>
              </a:buClr>
              <a:buSzPts val="2400"/>
              <a:buNone/>
              <a:defRPr sz="2400">
                <a:solidFill>
                  <a:schemeClr val="lt1"/>
                </a:solidFill>
              </a:defRPr>
            </a:lvl2pPr>
            <a:lvl3pPr lvl="2" rtl="0">
              <a:spcBef>
                <a:spcPts val="0"/>
              </a:spcBef>
              <a:spcAft>
                <a:spcPts val="0"/>
              </a:spcAft>
              <a:buClr>
                <a:schemeClr val="lt1"/>
              </a:buClr>
              <a:buSzPts val="2400"/>
              <a:buNone/>
              <a:defRPr sz="2400">
                <a:solidFill>
                  <a:schemeClr val="lt1"/>
                </a:solidFill>
              </a:defRPr>
            </a:lvl3pPr>
            <a:lvl4pPr lvl="3" rtl="0">
              <a:spcBef>
                <a:spcPts val="0"/>
              </a:spcBef>
              <a:spcAft>
                <a:spcPts val="0"/>
              </a:spcAft>
              <a:buClr>
                <a:schemeClr val="lt1"/>
              </a:buClr>
              <a:buSzPts val="2400"/>
              <a:buNone/>
              <a:defRPr sz="2400">
                <a:solidFill>
                  <a:schemeClr val="lt1"/>
                </a:solidFill>
              </a:defRPr>
            </a:lvl4pPr>
            <a:lvl5pPr lvl="4" rtl="0">
              <a:spcBef>
                <a:spcPts val="0"/>
              </a:spcBef>
              <a:spcAft>
                <a:spcPts val="0"/>
              </a:spcAft>
              <a:buClr>
                <a:schemeClr val="lt1"/>
              </a:buClr>
              <a:buSzPts val="2400"/>
              <a:buNone/>
              <a:defRPr sz="2400">
                <a:solidFill>
                  <a:schemeClr val="lt1"/>
                </a:solidFill>
              </a:defRPr>
            </a:lvl5pPr>
            <a:lvl6pPr lvl="5" rtl="0">
              <a:spcBef>
                <a:spcPts val="0"/>
              </a:spcBef>
              <a:spcAft>
                <a:spcPts val="0"/>
              </a:spcAft>
              <a:buClr>
                <a:schemeClr val="lt1"/>
              </a:buClr>
              <a:buSzPts val="2400"/>
              <a:buNone/>
              <a:defRPr sz="2400">
                <a:solidFill>
                  <a:schemeClr val="lt1"/>
                </a:solidFill>
              </a:defRPr>
            </a:lvl6pPr>
            <a:lvl7pPr lvl="6" rtl="0">
              <a:spcBef>
                <a:spcPts val="0"/>
              </a:spcBef>
              <a:spcAft>
                <a:spcPts val="0"/>
              </a:spcAft>
              <a:buClr>
                <a:schemeClr val="lt1"/>
              </a:buClr>
              <a:buSzPts val="2400"/>
              <a:buNone/>
              <a:defRPr sz="2400">
                <a:solidFill>
                  <a:schemeClr val="lt1"/>
                </a:solidFill>
              </a:defRPr>
            </a:lvl7pPr>
            <a:lvl8pPr lvl="7" rtl="0">
              <a:spcBef>
                <a:spcPts val="0"/>
              </a:spcBef>
              <a:spcAft>
                <a:spcPts val="0"/>
              </a:spcAft>
              <a:buClr>
                <a:schemeClr val="lt1"/>
              </a:buClr>
              <a:buSzPts val="2400"/>
              <a:buNone/>
              <a:defRPr sz="2400">
                <a:solidFill>
                  <a:schemeClr val="lt1"/>
                </a:solidFill>
              </a:defRPr>
            </a:lvl8pPr>
            <a:lvl9pPr lvl="8" rtl="0">
              <a:spcBef>
                <a:spcPts val="0"/>
              </a:spcBef>
              <a:spcAft>
                <a:spcPts val="0"/>
              </a:spcAft>
              <a:buClr>
                <a:schemeClr val="lt1"/>
              </a:buClr>
              <a:buSzPts val="2400"/>
              <a:buNone/>
              <a:defRPr sz="2400">
                <a:solidFill>
                  <a:schemeClr val="lt1"/>
                </a:solidFill>
              </a:defRPr>
            </a:lvl9pPr>
          </a:lstStyle>
          <a:p/>
        </p:txBody>
      </p:sp>
      <p:sp>
        <p:nvSpPr>
          <p:cNvPr id="355" name="Google Shape;355;p24"/>
          <p:cNvSpPr txBox="1"/>
          <p:nvPr>
            <p:ph idx="1" type="subTitle"/>
          </p:nvPr>
        </p:nvSpPr>
        <p:spPr>
          <a:xfrm>
            <a:off x="4311925" y="2805900"/>
            <a:ext cx="4119000" cy="657600"/>
          </a:xfrm>
          <a:prstGeom prst="rect">
            <a:avLst/>
          </a:prstGeom>
        </p:spPr>
        <p:txBody>
          <a:bodyPr anchorCtr="0" anchor="ctr" bIns="91425" lIns="91425" spcFirstLastPara="1" rIns="91425" wrap="square" tIns="91425">
            <a:noAutofit/>
          </a:bodyPr>
          <a:lstStyle>
            <a:lvl1pPr lvl="0" rtl="0" algn="r">
              <a:spcBef>
                <a:spcPts val="0"/>
              </a:spcBef>
              <a:spcAft>
                <a:spcPts val="0"/>
              </a:spcAft>
              <a:buClr>
                <a:schemeClr val="lt1"/>
              </a:buClr>
              <a:buSzPts val="1800"/>
              <a:buNone/>
              <a:defRPr sz="1600"/>
            </a:lvl1pPr>
            <a:lvl2pPr lvl="1" rtl="0">
              <a:spcBef>
                <a:spcPts val="0"/>
              </a:spcBef>
              <a:spcAft>
                <a:spcPts val="0"/>
              </a:spcAft>
              <a:buClr>
                <a:schemeClr val="lt1"/>
              </a:buClr>
              <a:buSzPts val="1400"/>
              <a:buNone/>
              <a:defRPr>
                <a:solidFill>
                  <a:schemeClr val="lt1"/>
                </a:solidFill>
              </a:defRPr>
            </a:lvl2pPr>
            <a:lvl3pPr lvl="2" rtl="0">
              <a:spcBef>
                <a:spcPts val="0"/>
              </a:spcBef>
              <a:spcAft>
                <a:spcPts val="0"/>
              </a:spcAft>
              <a:buClr>
                <a:schemeClr val="lt1"/>
              </a:buClr>
              <a:buSzPts val="1400"/>
              <a:buNone/>
              <a:defRPr>
                <a:solidFill>
                  <a:schemeClr val="lt1"/>
                </a:solidFill>
              </a:defRPr>
            </a:lvl3pPr>
            <a:lvl4pPr lvl="3" rtl="0">
              <a:spcBef>
                <a:spcPts val="0"/>
              </a:spcBef>
              <a:spcAft>
                <a:spcPts val="0"/>
              </a:spcAft>
              <a:buClr>
                <a:schemeClr val="lt1"/>
              </a:buClr>
              <a:buSzPts val="1400"/>
              <a:buNone/>
              <a:defRPr>
                <a:solidFill>
                  <a:schemeClr val="lt1"/>
                </a:solidFill>
              </a:defRPr>
            </a:lvl4pPr>
            <a:lvl5pPr lvl="4" rtl="0">
              <a:spcBef>
                <a:spcPts val="0"/>
              </a:spcBef>
              <a:spcAft>
                <a:spcPts val="0"/>
              </a:spcAft>
              <a:buClr>
                <a:schemeClr val="lt1"/>
              </a:buClr>
              <a:buSzPts val="1400"/>
              <a:buNone/>
              <a:defRPr>
                <a:solidFill>
                  <a:schemeClr val="lt1"/>
                </a:solidFill>
              </a:defRPr>
            </a:lvl5pPr>
            <a:lvl6pPr lvl="5" rtl="0">
              <a:spcBef>
                <a:spcPts val="0"/>
              </a:spcBef>
              <a:spcAft>
                <a:spcPts val="0"/>
              </a:spcAft>
              <a:buClr>
                <a:schemeClr val="lt1"/>
              </a:buClr>
              <a:buSzPts val="1400"/>
              <a:buNone/>
              <a:defRPr>
                <a:solidFill>
                  <a:schemeClr val="lt1"/>
                </a:solidFill>
              </a:defRPr>
            </a:lvl6pPr>
            <a:lvl7pPr lvl="6" rtl="0">
              <a:spcBef>
                <a:spcPts val="0"/>
              </a:spcBef>
              <a:spcAft>
                <a:spcPts val="0"/>
              </a:spcAft>
              <a:buClr>
                <a:schemeClr val="lt1"/>
              </a:buClr>
              <a:buSzPts val="1400"/>
              <a:buNone/>
              <a:defRPr>
                <a:solidFill>
                  <a:schemeClr val="lt1"/>
                </a:solidFill>
              </a:defRPr>
            </a:lvl7pPr>
            <a:lvl8pPr lvl="7" rtl="0">
              <a:spcBef>
                <a:spcPts val="0"/>
              </a:spcBef>
              <a:spcAft>
                <a:spcPts val="0"/>
              </a:spcAft>
              <a:buClr>
                <a:schemeClr val="lt1"/>
              </a:buClr>
              <a:buSzPts val="1400"/>
              <a:buNone/>
              <a:defRPr>
                <a:solidFill>
                  <a:schemeClr val="lt1"/>
                </a:solidFill>
              </a:defRPr>
            </a:lvl8pPr>
            <a:lvl9pPr lvl="8" rtl="0">
              <a:spcBef>
                <a:spcPts val="0"/>
              </a:spcBef>
              <a:spcAft>
                <a:spcPts val="0"/>
              </a:spcAft>
              <a:buClr>
                <a:schemeClr val="lt1"/>
              </a:buClr>
              <a:buSzPts val="1400"/>
              <a:buNone/>
              <a:defRPr>
                <a:solidFill>
                  <a:schemeClr val="lt1"/>
                </a:solidFill>
              </a:defRPr>
            </a:lvl9pPr>
          </a:lstStyle>
          <a:p/>
        </p:txBody>
      </p:sp>
      <p:grpSp>
        <p:nvGrpSpPr>
          <p:cNvPr id="356" name="Google Shape;356;p24"/>
          <p:cNvGrpSpPr/>
          <p:nvPr/>
        </p:nvGrpSpPr>
        <p:grpSpPr>
          <a:xfrm>
            <a:off x="19" y="3243647"/>
            <a:ext cx="6560656" cy="1840146"/>
            <a:chOff x="-71925" y="1886325"/>
            <a:chExt cx="6522175" cy="2291875"/>
          </a:xfrm>
        </p:grpSpPr>
        <p:sp>
          <p:nvSpPr>
            <p:cNvPr id="357" name="Google Shape;357;p24"/>
            <p:cNvSpPr/>
            <p:nvPr/>
          </p:nvSpPr>
          <p:spPr>
            <a:xfrm>
              <a:off x="-71925" y="1886325"/>
              <a:ext cx="6522175" cy="2291875"/>
            </a:xfrm>
            <a:custGeom>
              <a:rect b="b" l="l" r="r" t="t"/>
              <a:pathLst>
                <a:path extrusionOk="0" h="91675" w="260887">
                  <a:moveTo>
                    <a:pt x="77996" y="2007"/>
                  </a:moveTo>
                  <a:lnTo>
                    <a:pt x="84075" y="2007"/>
                  </a:lnTo>
                  <a:lnTo>
                    <a:pt x="99030" y="1"/>
                  </a:lnTo>
                  <a:lnTo>
                    <a:pt x="105626" y="2007"/>
                  </a:lnTo>
                  <a:lnTo>
                    <a:pt x="130368" y="20761"/>
                  </a:lnTo>
                  <a:lnTo>
                    <a:pt x="142921" y="26080"/>
                  </a:lnTo>
                  <a:lnTo>
                    <a:pt x="179244" y="47874"/>
                  </a:lnTo>
                  <a:lnTo>
                    <a:pt x="222892" y="58968"/>
                  </a:lnTo>
                  <a:lnTo>
                    <a:pt x="260887" y="69151"/>
                  </a:lnTo>
                  <a:lnTo>
                    <a:pt x="260887" y="91674"/>
                  </a:lnTo>
                  <a:lnTo>
                    <a:pt x="1" y="91674"/>
                  </a:lnTo>
                  <a:lnTo>
                    <a:pt x="1" y="33679"/>
                  </a:lnTo>
                  <a:cubicBezTo>
                    <a:pt x="1" y="33679"/>
                    <a:pt x="18481" y="23284"/>
                    <a:pt x="24560" y="22281"/>
                  </a:cubicBezTo>
                  <a:cubicBezTo>
                    <a:pt x="30639" y="21278"/>
                    <a:pt x="48877" y="17205"/>
                    <a:pt x="48877" y="17205"/>
                  </a:cubicBezTo>
                  <a:lnTo>
                    <a:pt x="72190" y="7326"/>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24"/>
            <p:cNvSpPr/>
            <p:nvPr/>
          </p:nvSpPr>
          <p:spPr>
            <a:xfrm>
              <a:off x="2875700" y="2169025"/>
              <a:ext cx="2770600" cy="1230275"/>
            </a:xfrm>
            <a:custGeom>
              <a:rect b="b" l="l" r="r" t="t"/>
              <a:pathLst>
                <a:path extrusionOk="0" h="49211" w="110824">
                  <a:moveTo>
                    <a:pt x="0" y="0"/>
                  </a:moveTo>
                  <a:lnTo>
                    <a:pt x="9940" y="13496"/>
                  </a:lnTo>
                  <a:lnTo>
                    <a:pt x="36962" y="30213"/>
                  </a:lnTo>
                  <a:cubicBezTo>
                    <a:pt x="36962" y="30213"/>
                    <a:pt x="51856" y="42797"/>
                    <a:pt x="52342" y="43466"/>
                  </a:cubicBezTo>
                  <a:cubicBezTo>
                    <a:pt x="52798" y="44165"/>
                    <a:pt x="110823" y="49211"/>
                    <a:pt x="110823" y="49211"/>
                  </a:cubicBezTo>
                  <a:lnTo>
                    <a:pt x="104987" y="47660"/>
                  </a:lnTo>
                  <a:lnTo>
                    <a:pt x="61339" y="36566"/>
                  </a:lnTo>
                  <a:lnTo>
                    <a:pt x="25016" y="14772"/>
                  </a:lnTo>
                  <a:lnTo>
                    <a:pt x="12463" y="9453"/>
                  </a:lnTo>
                  <a:lnTo>
                    <a:pt x="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9" name="Google Shape;359;p24"/>
          <p:cNvSpPr/>
          <p:nvPr/>
        </p:nvSpPr>
        <p:spPr>
          <a:xfrm flipH="1">
            <a:off x="8" y="4075751"/>
            <a:ext cx="9140092" cy="1084854"/>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24"/>
          <p:cNvSpPr/>
          <p:nvPr/>
        </p:nvSpPr>
        <p:spPr>
          <a:xfrm flipH="1">
            <a:off x="15" y="4348053"/>
            <a:ext cx="8007235" cy="827939"/>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1">
  <p:cSld name="CUSTOM_3">
    <p:spTree>
      <p:nvGrpSpPr>
        <p:cNvPr id="361" name="Shape 361"/>
        <p:cNvGrpSpPr/>
        <p:nvPr/>
      </p:nvGrpSpPr>
      <p:grpSpPr>
        <a:xfrm>
          <a:off x="0" y="0"/>
          <a:ext cx="0" cy="0"/>
          <a:chOff x="0" y="0"/>
          <a:chExt cx="0" cy="0"/>
        </a:xfrm>
      </p:grpSpPr>
      <p:grpSp>
        <p:nvGrpSpPr>
          <p:cNvPr id="362" name="Google Shape;362;p25"/>
          <p:cNvGrpSpPr/>
          <p:nvPr/>
        </p:nvGrpSpPr>
        <p:grpSpPr>
          <a:xfrm flipH="1">
            <a:off x="83125" y="3450335"/>
            <a:ext cx="5170600" cy="1464479"/>
            <a:chOff x="98175" y="3173800"/>
            <a:chExt cx="4484475" cy="1656650"/>
          </a:xfrm>
        </p:grpSpPr>
        <p:sp>
          <p:nvSpPr>
            <p:cNvPr id="363" name="Google Shape;363;p25"/>
            <p:cNvSpPr/>
            <p:nvPr/>
          </p:nvSpPr>
          <p:spPr>
            <a:xfrm>
              <a:off x="1632400" y="3689025"/>
              <a:ext cx="2950250" cy="1141425"/>
            </a:xfrm>
            <a:custGeom>
              <a:rect b="b" l="l" r="r" t="t"/>
              <a:pathLst>
                <a:path extrusionOk="0" h="45657" w="118010">
                  <a:moveTo>
                    <a:pt x="116859" y="44505"/>
                  </a:moveTo>
                  <a:cubicBezTo>
                    <a:pt x="116754" y="44631"/>
                    <a:pt x="116712" y="44735"/>
                    <a:pt x="116608" y="44798"/>
                  </a:cubicBezTo>
                  <a:cubicBezTo>
                    <a:pt x="116524" y="44861"/>
                    <a:pt x="116399" y="44945"/>
                    <a:pt x="116315" y="44924"/>
                  </a:cubicBezTo>
                  <a:cubicBezTo>
                    <a:pt x="116085" y="44861"/>
                    <a:pt x="115917" y="44924"/>
                    <a:pt x="115729" y="45028"/>
                  </a:cubicBezTo>
                  <a:cubicBezTo>
                    <a:pt x="115541" y="45112"/>
                    <a:pt x="115311" y="45112"/>
                    <a:pt x="115101" y="45070"/>
                  </a:cubicBezTo>
                  <a:cubicBezTo>
                    <a:pt x="114767" y="45007"/>
                    <a:pt x="114432" y="44903"/>
                    <a:pt x="114055" y="44798"/>
                  </a:cubicBezTo>
                  <a:cubicBezTo>
                    <a:pt x="113825" y="45049"/>
                    <a:pt x="113511" y="45049"/>
                    <a:pt x="113176" y="45028"/>
                  </a:cubicBezTo>
                  <a:cubicBezTo>
                    <a:pt x="111858" y="44924"/>
                    <a:pt x="110540" y="44861"/>
                    <a:pt x="109222" y="44819"/>
                  </a:cubicBezTo>
                  <a:cubicBezTo>
                    <a:pt x="108259" y="44798"/>
                    <a:pt x="107297" y="44777"/>
                    <a:pt x="106355" y="44798"/>
                  </a:cubicBezTo>
                  <a:cubicBezTo>
                    <a:pt x="104765" y="44861"/>
                    <a:pt x="103175" y="44882"/>
                    <a:pt x="101606" y="45112"/>
                  </a:cubicBezTo>
                  <a:cubicBezTo>
                    <a:pt x="101208" y="45175"/>
                    <a:pt x="100790" y="45133"/>
                    <a:pt x="100371" y="45133"/>
                  </a:cubicBezTo>
                  <a:cubicBezTo>
                    <a:pt x="99409" y="45133"/>
                    <a:pt x="98446" y="45154"/>
                    <a:pt x="97484" y="45154"/>
                  </a:cubicBezTo>
                  <a:cubicBezTo>
                    <a:pt x="96563" y="45154"/>
                    <a:pt x="95642" y="45133"/>
                    <a:pt x="94743" y="45112"/>
                  </a:cubicBezTo>
                  <a:cubicBezTo>
                    <a:pt x="94471" y="45091"/>
                    <a:pt x="94199" y="45028"/>
                    <a:pt x="93927" y="45028"/>
                  </a:cubicBezTo>
                  <a:cubicBezTo>
                    <a:pt x="92629" y="45007"/>
                    <a:pt x="91332" y="44987"/>
                    <a:pt x="90035" y="44987"/>
                  </a:cubicBezTo>
                  <a:cubicBezTo>
                    <a:pt x="89805" y="44966"/>
                    <a:pt x="89575" y="44945"/>
                    <a:pt x="89344" y="44966"/>
                  </a:cubicBezTo>
                  <a:cubicBezTo>
                    <a:pt x="88633" y="45007"/>
                    <a:pt x="87922" y="44945"/>
                    <a:pt x="87231" y="45112"/>
                  </a:cubicBezTo>
                  <a:cubicBezTo>
                    <a:pt x="86080" y="45384"/>
                    <a:pt x="84930" y="45279"/>
                    <a:pt x="83779" y="45279"/>
                  </a:cubicBezTo>
                  <a:cubicBezTo>
                    <a:pt x="82816" y="45300"/>
                    <a:pt x="81854" y="45238"/>
                    <a:pt x="80891" y="45217"/>
                  </a:cubicBezTo>
                  <a:cubicBezTo>
                    <a:pt x="79217" y="45154"/>
                    <a:pt x="77543" y="45091"/>
                    <a:pt x="75891" y="45028"/>
                  </a:cubicBezTo>
                  <a:cubicBezTo>
                    <a:pt x="74719" y="44987"/>
                    <a:pt x="73568" y="44966"/>
                    <a:pt x="72417" y="44945"/>
                  </a:cubicBezTo>
                  <a:cubicBezTo>
                    <a:pt x="72271" y="44924"/>
                    <a:pt x="72124" y="44924"/>
                    <a:pt x="71999" y="44882"/>
                  </a:cubicBezTo>
                  <a:cubicBezTo>
                    <a:pt x="71287" y="44673"/>
                    <a:pt x="70555" y="44673"/>
                    <a:pt x="69844" y="44673"/>
                  </a:cubicBezTo>
                  <a:cubicBezTo>
                    <a:pt x="68128" y="44652"/>
                    <a:pt x="66412" y="44673"/>
                    <a:pt x="64696" y="44673"/>
                  </a:cubicBezTo>
                  <a:cubicBezTo>
                    <a:pt x="63859" y="44694"/>
                    <a:pt x="63002" y="44694"/>
                    <a:pt x="62144" y="44735"/>
                  </a:cubicBezTo>
                  <a:cubicBezTo>
                    <a:pt x="61662" y="44735"/>
                    <a:pt x="61160" y="44798"/>
                    <a:pt x="60679" y="44819"/>
                  </a:cubicBezTo>
                  <a:cubicBezTo>
                    <a:pt x="60386" y="44819"/>
                    <a:pt x="60114" y="44798"/>
                    <a:pt x="59821" y="44798"/>
                  </a:cubicBezTo>
                  <a:cubicBezTo>
                    <a:pt x="59486" y="44798"/>
                    <a:pt x="59152" y="44777"/>
                    <a:pt x="58817" y="44798"/>
                  </a:cubicBezTo>
                  <a:cubicBezTo>
                    <a:pt x="57833" y="44819"/>
                    <a:pt x="56871" y="44861"/>
                    <a:pt x="55888" y="44903"/>
                  </a:cubicBezTo>
                  <a:cubicBezTo>
                    <a:pt x="54109" y="44987"/>
                    <a:pt x="52331" y="45112"/>
                    <a:pt x="50552" y="45175"/>
                  </a:cubicBezTo>
                  <a:cubicBezTo>
                    <a:pt x="49652" y="45217"/>
                    <a:pt x="48774" y="45217"/>
                    <a:pt x="47874" y="45196"/>
                  </a:cubicBezTo>
                  <a:cubicBezTo>
                    <a:pt x="47058" y="45175"/>
                    <a:pt x="46242" y="45070"/>
                    <a:pt x="45426" y="45049"/>
                  </a:cubicBezTo>
                  <a:cubicBezTo>
                    <a:pt x="44338" y="45028"/>
                    <a:pt x="43250" y="44882"/>
                    <a:pt x="42162" y="45007"/>
                  </a:cubicBezTo>
                  <a:cubicBezTo>
                    <a:pt x="41764" y="45049"/>
                    <a:pt x="41346" y="45007"/>
                    <a:pt x="40948" y="45007"/>
                  </a:cubicBezTo>
                  <a:cubicBezTo>
                    <a:pt x="40216" y="45028"/>
                    <a:pt x="39483" y="45049"/>
                    <a:pt x="38751" y="45070"/>
                  </a:cubicBezTo>
                  <a:cubicBezTo>
                    <a:pt x="37956" y="45070"/>
                    <a:pt x="37182" y="45070"/>
                    <a:pt x="36408" y="45091"/>
                  </a:cubicBezTo>
                  <a:cubicBezTo>
                    <a:pt x="35131" y="45112"/>
                    <a:pt x="33876" y="45133"/>
                    <a:pt x="32600" y="45154"/>
                  </a:cubicBezTo>
                  <a:cubicBezTo>
                    <a:pt x="31679" y="45154"/>
                    <a:pt x="30758" y="45112"/>
                    <a:pt x="29838" y="45154"/>
                  </a:cubicBezTo>
                  <a:cubicBezTo>
                    <a:pt x="28854" y="45175"/>
                    <a:pt x="27871" y="45259"/>
                    <a:pt x="26908" y="45300"/>
                  </a:cubicBezTo>
                  <a:cubicBezTo>
                    <a:pt x="26218" y="45342"/>
                    <a:pt x="25527" y="45384"/>
                    <a:pt x="24837" y="45447"/>
                  </a:cubicBezTo>
                  <a:cubicBezTo>
                    <a:pt x="24377" y="45468"/>
                    <a:pt x="23937" y="45531"/>
                    <a:pt x="23477" y="45531"/>
                  </a:cubicBezTo>
                  <a:cubicBezTo>
                    <a:pt x="22786" y="45551"/>
                    <a:pt x="22096" y="45551"/>
                    <a:pt x="21405" y="45551"/>
                  </a:cubicBezTo>
                  <a:cubicBezTo>
                    <a:pt x="20673" y="45531"/>
                    <a:pt x="19941" y="45510"/>
                    <a:pt x="19208" y="45489"/>
                  </a:cubicBezTo>
                  <a:cubicBezTo>
                    <a:pt x="18916" y="45468"/>
                    <a:pt x="18644" y="45405"/>
                    <a:pt x="18351" y="45384"/>
                  </a:cubicBezTo>
                  <a:cubicBezTo>
                    <a:pt x="17451" y="45363"/>
                    <a:pt x="16530" y="45342"/>
                    <a:pt x="15610" y="45300"/>
                  </a:cubicBezTo>
                  <a:cubicBezTo>
                    <a:pt x="14354" y="45238"/>
                    <a:pt x="13099" y="45259"/>
                    <a:pt x="11843" y="45342"/>
                  </a:cubicBezTo>
                  <a:cubicBezTo>
                    <a:pt x="10588" y="45426"/>
                    <a:pt x="9312" y="45489"/>
                    <a:pt x="8056" y="45551"/>
                  </a:cubicBezTo>
                  <a:cubicBezTo>
                    <a:pt x="7680" y="45572"/>
                    <a:pt x="7303" y="45593"/>
                    <a:pt x="6926" y="45614"/>
                  </a:cubicBezTo>
                  <a:cubicBezTo>
                    <a:pt x="6466" y="45656"/>
                    <a:pt x="335" y="44945"/>
                    <a:pt x="147" y="44526"/>
                  </a:cubicBezTo>
                  <a:cubicBezTo>
                    <a:pt x="1" y="44191"/>
                    <a:pt x="5922" y="44380"/>
                    <a:pt x="6236" y="44171"/>
                  </a:cubicBezTo>
                  <a:cubicBezTo>
                    <a:pt x="6299" y="44129"/>
                    <a:pt x="6361" y="44108"/>
                    <a:pt x="6466" y="44066"/>
                  </a:cubicBezTo>
                  <a:cubicBezTo>
                    <a:pt x="6445" y="43899"/>
                    <a:pt x="6403" y="43752"/>
                    <a:pt x="6382" y="43585"/>
                  </a:cubicBezTo>
                  <a:cubicBezTo>
                    <a:pt x="6319" y="43124"/>
                    <a:pt x="6424" y="42936"/>
                    <a:pt x="6843" y="42748"/>
                  </a:cubicBezTo>
                  <a:cubicBezTo>
                    <a:pt x="6926" y="42727"/>
                    <a:pt x="7031" y="42685"/>
                    <a:pt x="7115" y="42643"/>
                  </a:cubicBezTo>
                  <a:cubicBezTo>
                    <a:pt x="8370" y="41785"/>
                    <a:pt x="9646" y="40948"/>
                    <a:pt x="10609" y="39756"/>
                  </a:cubicBezTo>
                  <a:cubicBezTo>
                    <a:pt x="10693" y="39630"/>
                    <a:pt x="10797" y="39505"/>
                    <a:pt x="10881" y="39379"/>
                  </a:cubicBezTo>
                  <a:cubicBezTo>
                    <a:pt x="10985" y="39191"/>
                    <a:pt x="11090" y="39002"/>
                    <a:pt x="11216" y="38835"/>
                  </a:cubicBezTo>
                  <a:cubicBezTo>
                    <a:pt x="11592" y="38312"/>
                    <a:pt x="11613" y="38312"/>
                    <a:pt x="12220" y="38521"/>
                  </a:cubicBezTo>
                  <a:cubicBezTo>
                    <a:pt x="12492" y="38626"/>
                    <a:pt x="12555" y="38584"/>
                    <a:pt x="12680" y="38333"/>
                  </a:cubicBezTo>
                  <a:cubicBezTo>
                    <a:pt x="12869" y="37935"/>
                    <a:pt x="12910" y="37935"/>
                    <a:pt x="13287" y="37998"/>
                  </a:cubicBezTo>
                  <a:cubicBezTo>
                    <a:pt x="13517" y="38040"/>
                    <a:pt x="13747" y="38061"/>
                    <a:pt x="13978" y="38082"/>
                  </a:cubicBezTo>
                  <a:cubicBezTo>
                    <a:pt x="14689" y="38124"/>
                    <a:pt x="15421" y="38124"/>
                    <a:pt x="16133" y="38165"/>
                  </a:cubicBezTo>
                  <a:cubicBezTo>
                    <a:pt x="16426" y="38186"/>
                    <a:pt x="16614" y="38082"/>
                    <a:pt x="16760" y="37831"/>
                  </a:cubicBezTo>
                  <a:cubicBezTo>
                    <a:pt x="16991" y="37433"/>
                    <a:pt x="17242" y="37056"/>
                    <a:pt x="17493" y="36680"/>
                  </a:cubicBezTo>
                  <a:cubicBezTo>
                    <a:pt x="17597" y="36492"/>
                    <a:pt x="17723" y="36345"/>
                    <a:pt x="17953" y="36282"/>
                  </a:cubicBezTo>
                  <a:cubicBezTo>
                    <a:pt x="18058" y="36261"/>
                    <a:pt x="18162" y="36178"/>
                    <a:pt x="18225" y="36073"/>
                  </a:cubicBezTo>
                  <a:cubicBezTo>
                    <a:pt x="19125" y="34818"/>
                    <a:pt x="20234" y="33730"/>
                    <a:pt x="21343" y="32683"/>
                  </a:cubicBezTo>
                  <a:cubicBezTo>
                    <a:pt x="22326" y="31763"/>
                    <a:pt x="23309" y="30884"/>
                    <a:pt x="24335" y="30026"/>
                  </a:cubicBezTo>
                  <a:cubicBezTo>
                    <a:pt x="24900" y="29545"/>
                    <a:pt x="25506" y="29126"/>
                    <a:pt x="26113" y="28708"/>
                  </a:cubicBezTo>
                  <a:cubicBezTo>
                    <a:pt x="26741" y="28269"/>
                    <a:pt x="27452" y="28373"/>
                    <a:pt x="28164" y="28373"/>
                  </a:cubicBezTo>
                  <a:cubicBezTo>
                    <a:pt x="28499" y="28603"/>
                    <a:pt x="28812" y="28645"/>
                    <a:pt x="29126" y="28290"/>
                  </a:cubicBezTo>
                  <a:cubicBezTo>
                    <a:pt x="29189" y="28227"/>
                    <a:pt x="29419" y="28227"/>
                    <a:pt x="29566" y="28269"/>
                  </a:cubicBezTo>
                  <a:cubicBezTo>
                    <a:pt x="29796" y="28331"/>
                    <a:pt x="29963" y="28290"/>
                    <a:pt x="30172" y="28185"/>
                  </a:cubicBezTo>
                  <a:cubicBezTo>
                    <a:pt x="30444" y="28017"/>
                    <a:pt x="30716" y="27892"/>
                    <a:pt x="30988" y="27745"/>
                  </a:cubicBezTo>
                  <a:cubicBezTo>
                    <a:pt x="31721" y="27306"/>
                    <a:pt x="32516" y="27181"/>
                    <a:pt x="33353" y="27243"/>
                  </a:cubicBezTo>
                  <a:cubicBezTo>
                    <a:pt x="33897" y="27285"/>
                    <a:pt x="34399" y="27118"/>
                    <a:pt x="34817" y="26783"/>
                  </a:cubicBezTo>
                  <a:cubicBezTo>
                    <a:pt x="35215" y="26427"/>
                    <a:pt x="35613" y="26051"/>
                    <a:pt x="35947" y="25632"/>
                  </a:cubicBezTo>
                  <a:cubicBezTo>
                    <a:pt x="36910" y="24419"/>
                    <a:pt x="37830" y="23163"/>
                    <a:pt x="38793" y="21929"/>
                  </a:cubicBezTo>
                  <a:cubicBezTo>
                    <a:pt x="39546" y="20987"/>
                    <a:pt x="40237" y="20025"/>
                    <a:pt x="40927" y="19020"/>
                  </a:cubicBezTo>
                  <a:cubicBezTo>
                    <a:pt x="41618" y="18037"/>
                    <a:pt x="42371" y="17095"/>
                    <a:pt x="43124" y="16154"/>
                  </a:cubicBezTo>
                  <a:cubicBezTo>
                    <a:pt x="43438" y="15777"/>
                    <a:pt x="43815" y="15463"/>
                    <a:pt x="44170" y="15108"/>
                  </a:cubicBezTo>
                  <a:cubicBezTo>
                    <a:pt x="44338" y="14940"/>
                    <a:pt x="44484" y="14752"/>
                    <a:pt x="44672" y="14585"/>
                  </a:cubicBezTo>
                  <a:cubicBezTo>
                    <a:pt x="45196" y="14145"/>
                    <a:pt x="45279" y="14145"/>
                    <a:pt x="45865" y="14480"/>
                  </a:cubicBezTo>
                  <a:cubicBezTo>
                    <a:pt x="46095" y="14605"/>
                    <a:pt x="46346" y="14710"/>
                    <a:pt x="46409" y="15024"/>
                  </a:cubicBezTo>
                  <a:cubicBezTo>
                    <a:pt x="46409" y="15066"/>
                    <a:pt x="46472" y="15129"/>
                    <a:pt x="46514" y="15149"/>
                  </a:cubicBezTo>
                  <a:cubicBezTo>
                    <a:pt x="47058" y="15589"/>
                    <a:pt x="47623" y="16028"/>
                    <a:pt x="48334" y="16217"/>
                  </a:cubicBezTo>
                  <a:cubicBezTo>
                    <a:pt x="48711" y="16321"/>
                    <a:pt x="49066" y="16279"/>
                    <a:pt x="49380" y="16049"/>
                  </a:cubicBezTo>
                  <a:cubicBezTo>
                    <a:pt x="49799" y="15735"/>
                    <a:pt x="50238" y="15442"/>
                    <a:pt x="50657" y="15129"/>
                  </a:cubicBezTo>
                  <a:cubicBezTo>
                    <a:pt x="51054" y="14815"/>
                    <a:pt x="51515" y="14647"/>
                    <a:pt x="52038" y="14689"/>
                  </a:cubicBezTo>
                  <a:cubicBezTo>
                    <a:pt x="52707" y="14731"/>
                    <a:pt x="53230" y="14459"/>
                    <a:pt x="53649" y="13915"/>
                  </a:cubicBezTo>
                  <a:cubicBezTo>
                    <a:pt x="54318" y="13078"/>
                    <a:pt x="54883" y="12199"/>
                    <a:pt x="55385" y="11258"/>
                  </a:cubicBezTo>
                  <a:cubicBezTo>
                    <a:pt x="55804" y="10463"/>
                    <a:pt x="56243" y="9688"/>
                    <a:pt x="56704" y="8914"/>
                  </a:cubicBezTo>
                  <a:cubicBezTo>
                    <a:pt x="57478" y="7617"/>
                    <a:pt x="58043" y="6215"/>
                    <a:pt x="58545" y="4771"/>
                  </a:cubicBezTo>
                  <a:cubicBezTo>
                    <a:pt x="58901" y="3809"/>
                    <a:pt x="59340" y="2867"/>
                    <a:pt x="59842" y="1947"/>
                  </a:cubicBezTo>
                  <a:cubicBezTo>
                    <a:pt x="59842" y="1926"/>
                    <a:pt x="59863" y="1905"/>
                    <a:pt x="59884" y="1884"/>
                  </a:cubicBezTo>
                  <a:cubicBezTo>
                    <a:pt x="60198" y="1235"/>
                    <a:pt x="60574" y="963"/>
                    <a:pt x="60972" y="545"/>
                  </a:cubicBezTo>
                  <a:cubicBezTo>
                    <a:pt x="61516" y="1"/>
                    <a:pt x="62248" y="147"/>
                    <a:pt x="62730" y="566"/>
                  </a:cubicBezTo>
                  <a:cubicBezTo>
                    <a:pt x="62834" y="670"/>
                    <a:pt x="62939" y="796"/>
                    <a:pt x="63043" y="900"/>
                  </a:cubicBezTo>
                  <a:cubicBezTo>
                    <a:pt x="63587" y="1528"/>
                    <a:pt x="64131" y="2177"/>
                    <a:pt x="64675" y="2805"/>
                  </a:cubicBezTo>
                  <a:cubicBezTo>
                    <a:pt x="65031" y="3223"/>
                    <a:pt x="65345" y="3641"/>
                    <a:pt x="65596" y="4123"/>
                  </a:cubicBezTo>
                  <a:cubicBezTo>
                    <a:pt x="65847" y="4646"/>
                    <a:pt x="66203" y="5148"/>
                    <a:pt x="66538" y="5629"/>
                  </a:cubicBezTo>
                  <a:cubicBezTo>
                    <a:pt x="66872" y="6173"/>
                    <a:pt x="67165" y="6738"/>
                    <a:pt x="67396" y="7345"/>
                  </a:cubicBezTo>
                  <a:cubicBezTo>
                    <a:pt x="67500" y="7575"/>
                    <a:pt x="67605" y="7805"/>
                    <a:pt x="67730" y="8035"/>
                  </a:cubicBezTo>
                  <a:cubicBezTo>
                    <a:pt x="67856" y="8307"/>
                    <a:pt x="67960" y="8349"/>
                    <a:pt x="68274" y="8307"/>
                  </a:cubicBezTo>
                  <a:cubicBezTo>
                    <a:pt x="68463" y="8266"/>
                    <a:pt x="68651" y="8203"/>
                    <a:pt x="68839" y="8182"/>
                  </a:cubicBezTo>
                  <a:cubicBezTo>
                    <a:pt x="69739" y="8119"/>
                    <a:pt x="70576" y="8182"/>
                    <a:pt x="71392" y="8642"/>
                  </a:cubicBezTo>
                  <a:cubicBezTo>
                    <a:pt x="71748" y="8851"/>
                    <a:pt x="72020" y="9061"/>
                    <a:pt x="72229" y="9437"/>
                  </a:cubicBezTo>
                  <a:cubicBezTo>
                    <a:pt x="72522" y="10002"/>
                    <a:pt x="72940" y="10525"/>
                    <a:pt x="73233" y="11111"/>
                  </a:cubicBezTo>
                  <a:cubicBezTo>
                    <a:pt x="73484" y="11613"/>
                    <a:pt x="73735" y="12116"/>
                    <a:pt x="74070" y="12576"/>
                  </a:cubicBezTo>
                  <a:cubicBezTo>
                    <a:pt x="74363" y="12973"/>
                    <a:pt x="74719" y="13371"/>
                    <a:pt x="75033" y="13748"/>
                  </a:cubicBezTo>
                  <a:cubicBezTo>
                    <a:pt x="75116" y="13852"/>
                    <a:pt x="75221" y="13936"/>
                    <a:pt x="75284" y="14041"/>
                  </a:cubicBezTo>
                  <a:cubicBezTo>
                    <a:pt x="75451" y="14250"/>
                    <a:pt x="75598" y="14396"/>
                    <a:pt x="75911" y="14333"/>
                  </a:cubicBezTo>
                  <a:cubicBezTo>
                    <a:pt x="76288" y="14271"/>
                    <a:pt x="76707" y="14585"/>
                    <a:pt x="76811" y="14961"/>
                  </a:cubicBezTo>
                  <a:cubicBezTo>
                    <a:pt x="76853" y="15149"/>
                    <a:pt x="76937" y="15212"/>
                    <a:pt x="77104" y="15275"/>
                  </a:cubicBezTo>
                  <a:cubicBezTo>
                    <a:pt x="77543" y="15401"/>
                    <a:pt x="77983" y="15401"/>
                    <a:pt x="78401" y="15296"/>
                  </a:cubicBezTo>
                  <a:cubicBezTo>
                    <a:pt x="78945" y="15191"/>
                    <a:pt x="79468" y="15233"/>
                    <a:pt x="79992" y="15421"/>
                  </a:cubicBezTo>
                  <a:cubicBezTo>
                    <a:pt x="80201" y="15505"/>
                    <a:pt x="80431" y="15652"/>
                    <a:pt x="80577" y="15819"/>
                  </a:cubicBezTo>
                  <a:cubicBezTo>
                    <a:pt x="80808" y="16112"/>
                    <a:pt x="81017" y="16447"/>
                    <a:pt x="81163" y="16802"/>
                  </a:cubicBezTo>
                  <a:cubicBezTo>
                    <a:pt x="81561" y="17723"/>
                    <a:pt x="82126" y="18560"/>
                    <a:pt x="82712" y="19376"/>
                  </a:cubicBezTo>
                  <a:cubicBezTo>
                    <a:pt x="83590" y="20611"/>
                    <a:pt x="84532" y="21824"/>
                    <a:pt x="85390" y="23080"/>
                  </a:cubicBezTo>
                  <a:cubicBezTo>
                    <a:pt x="85704" y="23540"/>
                    <a:pt x="85913" y="24063"/>
                    <a:pt x="86164" y="24544"/>
                  </a:cubicBezTo>
                  <a:cubicBezTo>
                    <a:pt x="86352" y="24900"/>
                    <a:pt x="86645" y="25130"/>
                    <a:pt x="86980" y="25360"/>
                  </a:cubicBezTo>
                  <a:cubicBezTo>
                    <a:pt x="87503" y="25674"/>
                    <a:pt x="87901" y="25590"/>
                    <a:pt x="88361" y="25297"/>
                  </a:cubicBezTo>
                  <a:cubicBezTo>
                    <a:pt x="88779" y="25046"/>
                    <a:pt x="89240" y="24900"/>
                    <a:pt x="89763" y="24984"/>
                  </a:cubicBezTo>
                  <a:cubicBezTo>
                    <a:pt x="90056" y="25046"/>
                    <a:pt x="90307" y="25151"/>
                    <a:pt x="90516" y="25360"/>
                  </a:cubicBezTo>
                  <a:cubicBezTo>
                    <a:pt x="90851" y="25716"/>
                    <a:pt x="91165" y="26072"/>
                    <a:pt x="91500" y="26406"/>
                  </a:cubicBezTo>
                  <a:cubicBezTo>
                    <a:pt x="91562" y="26490"/>
                    <a:pt x="91646" y="26553"/>
                    <a:pt x="91709" y="26637"/>
                  </a:cubicBezTo>
                  <a:cubicBezTo>
                    <a:pt x="92483" y="27494"/>
                    <a:pt x="93299" y="27327"/>
                    <a:pt x="94115" y="26867"/>
                  </a:cubicBezTo>
                  <a:cubicBezTo>
                    <a:pt x="94910" y="26448"/>
                    <a:pt x="95747" y="26239"/>
                    <a:pt x="96605" y="26427"/>
                  </a:cubicBezTo>
                  <a:cubicBezTo>
                    <a:pt x="96961" y="26490"/>
                    <a:pt x="97316" y="26720"/>
                    <a:pt x="97588" y="26971"/>
                  </a:cubicBezTo>
                  <a:cubicBezTo>
                    <a:pt x="98153" y="27494"/>
                    <a:pt x="98572" y="28122"/>
                    <a:pt x="98927" y="28792"/>
                  </a:cubicBezTo>
                  <a:cubicBezTo>
                    <a:pt x="99325" y="29545"/>
                    <a:pt x="99743" y="30298"/>
                    <a:pt x="100183" y="31051"/>
                  </a:cubicBezTo>
                  <a:cubicBezTo>
                    <a:pt x="100287" y="31240"/>
                    <a:pt x="100476" y="31386"/>
                    <a:pt x="100601" y="31575"/>
                  </a:cubicBezTo>
                  <a:cubicBezTo>
                    <a:pt x="100831" y="31847"/>
                    <a:pt x="101083" y="32098"/>
                    <a:pt x="101250" y="32411"/>
                  </a:cubicBezTo>
                  <a:cubicBezTo>
                    <a:pt x="101647" y="33207"/>
                    <a:pt x="102317" y="33688"/>
                    <a:pt x="103049" y="34169"/>
                  </a:cubicBezTo>
                  <a:cubicBezTo>
                    <a:pt x="103740" y="34629"/>
                    <a:pt x="104430" y="35132"/>
                    <a:pt x="104974" y="35780"/>
                  </a:cubicBezTo>
                  <a:cubicBezTo>
                    <a:pt x="105225" y="36073"/>
                    <a:pt x="105351" y="36429"/>
                    <a:pt x="105623" y="36659"/>
                  </a:cubicBezTo>
                  <a:cubicBezTo>
                    <a:pt x="105979" y="36973"/>
                    <a:pt x="106355" y="37287"/>
                    <a:pt x="106774" y="37538"/>
                  </a:cubicBezTo>
                  <a:cubicBezTo>
                    <a:pt x="107067" y="37726"/>
                    <a:pt x="107297" y="37956"/>
                    <a:pt x="107443" y="38270"/>
                  </a:cubicBezTo>
                  <a:cubicBezTo>
                    <a:pt x="107632" y="38668"/>
                    <a:pt x="107841" y="39044"/>
                    <a:pt x="108050" y="39442"/>
                  </a:cubicBezTo>
                  <a:cubicBezTo>
                    <a:pt x="108113" y="39546"/>
                    <a:pt x="108238" y="39672"/>
                    <a:pt x="108343" y="39714"/>
                  </a:cubicBezTo>
                  <a:cubicBezTo>
                    <a:pt x="108762" y="39902"/>
                    <a:pt x="109117" y="40195"/>
                    <a:pt x="109389" y="40572"/>
                  </a:cubicBezTo>
                  <a:cubicBezTo>
                    <a:pt x="109557" y="40802"/>
                    <a:pt x="109724" y="40865"/>
                    <a:pt x="109996" y="40823"/>
                  </a:cubicBezTo>
                  <a:cubicBezTo>
                    <a:pt x="110477" y="40739"/>
                    <a:pt x="110666" y="40844"/>
                    <a:pt x="110833" y="41304"/>
                  </a:cubicBezTo>
                  <a:cubicBezTo>
                    <a:pt x="110917" y="41534"/>
                    <a:pt x="111084" y="41534"/>
                    <a:pt x="111272" y="41576"/>
                  </a:cubicBezTo>
                  <a:cubicBezTo>
                    <a:pt x="111712" y="41681"/>
                    <a:pt x="112172" y="41785"/>
                    <a:pt x="112611" y="41890"/>
                  </a:cubicBezTo>
                  <a:cubicBezTo>
                    <a:pt x="112946" y="41974"/>
                    <a:pt x="113155" y="42204"/>
                    <a:pt x="113239" y="42476"/>
                  </a:cubicBezTo>
                  <a:cubicBezTo>
                    <a:pt x="113407" y="42999"/>
                    <a:pt x="113825" y="43082"/>
                    <a:pt x="114264" y="43166"/>
                  </a:cubicBezTo>
                  <a:cubicBezTo>
                    <a:pt x="114516" y="43208"/>
                    <a:pt x="114767" y="43229"/>
                    <a:pt x="115018" y="43250"/>
                  </a:cubicBezTo>
                  <a:cubicBezTo>
                    <a:pt x="115666" y="43334"/>
                    <a:pt x="116294" y="43417"/>
                    <a:pt x="116964" y="43334"/>
                  </a:cubicBezTo>
                  <a:cubicBezTo>
                    <a:pt x="117529" y="43250"/>
                    <a:pt x="118010" y="43878"/>
                    <a:pt x="117780" y="44401"/>
                  </a:cubicBezTo>
                  <a:cubicBezTo>
                    <a:pt x="117654" y="44715"/>
                    <a:pt x="117424" y="44798"/>
                    <a:pt x="117110" y="44652"/>
                  </a:cubicBezTo>
                  <a:cubicBezTo>
                    <a:pt x="117026" y="44631"/>
                    <a:pt x="116984" y="44589"/>
                    <a:pt x="116859" y="44505"/>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25"/>
            <p:cNvSpPr/>
            <p:nvPr/>
          </p:nvSpPr>
          <p:spPr>
            <a:xfrm>
              <a:off x="2683825" y="4232525"/>
              <a:ext cx="417450" cy="372475"/>
            </a:xfrm>
            <a:custGeom>
              <a:rect b="b" l="l" r="r" t="t"/>
              <a:pathLst>
                <a:path extrusionOk="0" h="14899" w="16698">
                  <a:moveTo>
                    <a:pt x="11613" y="2260"/>
                  </a:moveTo>
                  <a:cubicBezTo>
                    <a:pt x="11613" y="2637"/>
                    <a:pt x="11403" y="2825"/>
                    <a:pt x="11131" y="2992"/>
                  </a:cubicBezTo>
                  <a:cubicBezTo>
                    <a:pt x="10859" y="3160"/>
                    <a:pt x="10587" y="3327"/>
                    <a:pt x="10294" y="3495"/>
                  </a:cubicBezTo>
                  <a:cubicBezTo>
                    <a:pt x="9813" y="3746"/>
                    <a:pt x="9437" y="4081"/>
                    <a:pt x="9290" y="4625"/>
                  </a:cubicBezTo>
                  <a:cubicBezTo>
                    <a:pt x="9123" y="5169"/>
                    <a:pt x="8955" y="5713"/>
                    <a:pt x="8830" y="6257"/>
                  </a:cubicBezTo>
                  <a:cubicBezTo>
                    <a:pt x="8746" y="6570"/>
                    <a:pt x="8641" y="6905"/>
                    <a:pt x="8704" y="7261"/>
                  </a:cubicBezTo>
                  <a:cubicBezTo>
                    <a:pt x="8746" y="7407"/>
                    <a:pt x="8641" y="7617"/>
                    <a:pt x="8558" y="7763"/>
                  </a:cubicBezTo>
                  <a:cubicBezTo>
                    <a:pt x="8349" y="8035"/>
                    <a:pt x="8097" y="8265"/>
                    <a:pt x="7763" y="8391"/>
                  </a:cubicBezTo>
                  <a:cubicBezTo>
                    <a:pt x="7574" y="8474"/>
                    <a:pt x="7386" y="8600"/>
                    <a:pt x="7219" y="8705"/>
                  </a:cubicBezTo>
                  <a:cubicBezTo>
                    <a:pt x="6779" y="8935"/>
                    <a:pt x="6382" y="9228"/>
                    <a:pt x="5880" y="9353"/>
                  </a:cubicBezTo>
                  <a:cubicBezTo>
                    <a:pt x="5733" y="9395"/>
                    <a:pt x="5608" y="9542"/>
                    <a:pt x="5482" y="9646"/>
                  </a:cubicBezTo>
                  <a:cubicBezTo>
                    <a:pt x="5398" y="9730"/>
                    <a:pt x="5336" y="9835"/>
                    <a:pt x="5252" y="9897"/>
                  </a:cubicBezTo>
                  <a:cubicBezTo>
                    <a:pt x="4645" y="10379"/>
                    <a:pt x="4038" y="10860"/>
                    <a:pt x="3411" y="11320"/>
                  </a:cubicBezTo>
                  <a:cubicBezTo>
                    <a:pt x="2887" y="11739"/>
                    <a:pt x="2385" y="12178"/>
                    <a:pt x="1716" y="12345"/>
                  </a:cubicBezTo>
                  <a:cubicBezTo>
                    <a:pt x="1025" y="12492"/>
                    <a:pt x="565" y="12931"/>
                    <a:pt x="146" y="13412"/>
                  </a:cubicBezTo>
                  <a:cubicBezTo>
                    <a:pt x="84" y="13475"/>
                    <a:pt x="63" y="13580"/>
                    <a:pt x="0" y="13705"/>
                  </a:cubicBezTo>
                  <a:cubicBezTo>
                    <a:pt x="544" y="13768"/>
                    <a:pt x="1046" y="13831"/>
                    <a:pt x="1548" y="13789"/>
                  </a:cubicBezTo>
                  <a:cubicBezTo>
                    <a:pt x="1716" y="13789"/>
                    <a:pt x="1925" y="13747"/>
                    <a:pt x="2051" y="13831"/>
                  </a:cubicBezTo>
                  <a:cubicBezTo>
                    <a:pt x="2448" y="14040"/>
                    <a:pt x="2867" y="14040"/>
                    <a:pt x="3285" y="14061"/>
                  </a:cubicBezTo>
                  <a:cubicBezTo>
                    <a:pt x="3473" y="14061"/>
                    <a:pt x="3641" y="14103"/>
                    <a:pt x="3829" y="14124"/>
                  </a:cubicBezTo>
                  <a:cubicBezTo>
                    <a:pt x="4080" y="14145"/>
                    <a:pt x="4248" y="14249"/>
                    <a:pt x="4289" y="14480"/>
                  </a:cubicBezTo>
                  <a:cubicBezTo>
                    <a:pt x="4352" y="14710"/>
                    <a:pt x="4520" y="14793"/>
                    <a:pt x="4729" y="14814"/>
                  </a:cubicBezTo>
                  <a:cubicBezTo>
                    <a:pt x="5043" y="14835"/>
                    <a:pt x="5356" y="14877"/>
                    <a:pt x="5670" y="14898"/>
                  </a:cubicBezTo>
                  <a:cubicBezTo>
                    <a:pt x="5775" y="14898"/>
                    <a:pt x="5900" y="14877"/>
                    <a:pt x="5984" y="14835"/>
                  </a:cubicBezTo>
                  <a:cubicBezTo>
                    <a:pt x="6717" y="14480"/>
                    <a:pt x="7449" y="14124"/>
                    <a:pt x="8160" y="13789"/>
                  </a:cubicBezTo>
                  <a:cubicBezTo>
                    <a:pt x="8662" y="13559"/>
                    <a:pt x="9144" y="13329"/>
                    <a:pt x="9625" y="13099"/>
                  </a:cubicBezTo>
                  <a:cubicBezTo>
                    <a:pt x="9730" y="13036"/>
                    <a:pt x="9876" y="12952"/>
                    <a:pt x="9897" y="12868"/>
                  </a:cubicBezTo>
                  <a:cubicBezTo>
                    <a:pt x="10106" y="12241"/>
                    <a:pt x="10357" y="11655"/>
                    <a:pt x="10734" y="11111"/>
                  </a:cubicBezTo>
                  <a:cubicBezTo>
                    <a:pt x="10818" y="10964"/>
                    <a:pt x="10838" y="10755"/>
                    <a:pt x="10922" y="10588"/>
                  </a:cubicBezTo>
                  <a:cubicBezTo>
                    <a:pt x="11048" y="10379"/>
                    <a:pt x="11173" y="10148"/>
                    <a:pt x="11341" y="9960"/>
                  </a:cubicBezTo>
                  <a:cubicBezTo>
                    <a:pt x="11613" y="9646"/>
                    <a:pt x="11926" y="9353"/>
                    <a:pt x="12240" y="9081"/>
                  </a:cubicBezTo>
                  <a:cubicBezTo>
                    <a:pt x="12617" y="8746"/>
                    <a:pt x="12952" y="8370"/>
                    <a:pt x="13140" y="7910"/>
                  </a:cubicBezTo>
                  <a:cubicBezTo>
                    <a:pt x="13559" y="6822"/>
                    <a:pt x="14103" y="5796"/>
                    <a:pt x="14709" y="4813"/>
                  </a:cubicBezTo>
                  <a:cubicBezTo>
                    <a:pt x="15253" y="3934"/>
                    <a:pt x="15818" y="3076"/>
                    <a:pt x="16341" y="2176"/>
                  </a:cubicBezTo>
                  <a:cubicBezTo>
                    <a:pt x="16509" y="1925"/>
                    <a:pt x="16697" y="1653"/>
                    <a:pt x="16676" y="1319"/>
                  </a:cubicBezTo>
                  <a:cubicBezTo>
                    <a:pt x="16655" y="1047"/>
                    <a:pt x="16676" y="754"/>
                    <a:pt x="16676" y="482"/>
                  </a:cubicBezTo>
                  <a:cubicBezTo>
                    <a:pt x="16655" y="63"/>
                    <a:pt x="16551" y="0"/>
                    <a:pt x="16132" y="105"/>
                  </a:cubicBezTo>
                  <a:cubicBezTo>
                    <a:pt x="15107" y="398"/>
                    <a:pt x="14186" y="921"/>
                    <a:pt x="13370" y="1632"/>
                  </a:cubicBezTo>
                  <a:cubicBezTo>
                    <a:pt x="13182" y="1800"/>
                    <a:pt x="12994" y="1904"/>
                    <a:pt x="12743" y="1779"/>
                  </a:cubicBezTo>
                  <a:cubicBezTo>
                    <a:pt x="12554" y="1716"/>
                    <a:pt x="12387" y="1758"/>
                    <a:pt x="12324" y="1967"/>
                  </a:cubicBezTo>
                  <a:cubicBezTo>
                    <a:pt x="12261" y="2197"/>
                    <a:pt x="12073" y="2260"/>
                    <a:pt x="11864" y="2239"/>
                  </a:cubicBezTo>
                  <a:cubicBezTo>
                    <a:pt x="11801" y="2239"/>
                    <a:pt x="11717" y="2239"/>
                    <a:pt x="11613" y="226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25"/>
            <p:cNvSpPr/>
            <p:nvPr/>
          </p:nvSpPr>
          <p:spPr>
            <a:xfrm>
              <a:off x="2900375" y="4316750"/>
              <a:ext cx="283525" cy="348400"/>
            </a:xfrm>
            <a:custGeom>
              <a:rect b="b" l="l" r="r" t="t"/>
              <a:pathLst>
                <a:path extrusionOk="0" h="13936" w="11341">
                  <a:moveTo>
                    <a:pt x="4645" y="13161"/>
                  </a:moveTo>
                  <a:cubicBezTo>
                    <a:pt x="4373" y="12826"/>
                    <a:pt x="4478" y="12512"/>
                    <a:pt x="4708" y="12240"/>
                  </a:cubicBezTo>
                  <a:cubicBezTo>
                    <a:pt x="4917" y="11989"/>
                    <a:pt x="5127" y="11738"/>
                    <a:pt x="5357" y="11508"/>
                  </a:cubicBezTo>
                  <a:cubicBezTo>
                    <a:pt x="5524" y="11341"/>
                    <a:pt x="5754" y="11236"/>
                    <a:pt x="5922" y="11069"/>
                  </a:cubicBezTo>
                  <a:cubicBezTo>
                    <a:pt x="6173" y="10818"/>
                    <a:pt x="6403" y="10546"/>
                    <a:pt x="6654" y="10295"/>
                  </a:cubicBezTo>
                  <a:cubicBezTo>
                    <a:pt x="6842" y="10064"/>
                    <a:pt x="7114" y="9876"/>
                    <a:pt x="7219" y="9604"/>
                  </a:cubicBezTo>
                  <a:cubicBezTo>
                    <a:pt x="7324" y="9332"/>
                    <a:pt x="7470" y="9123"/>
                    <a:pt x="7658" y="8893"/>
                  </a:cubicBezTo>
                  <a:cubicBezTo>
                    <a:pt x="7847" y="8683"/>
                    <a:pt x="8056" y="8453"/>
                    <a:pt x="8202" y="8202"/>
                  </a:cubicBezTo>
                  <a:cubicBezTo>
                    <a:pt x="8579" y="7574"/>
                    <a:pt x="8956" y="6947"/>
                    <a:pt x="9311" y="6298"/>
                  </a:cubicBezTo>
                  <a:cubicBezTo>
                    <a:pt x="9416" y="6110"/>
                    <a:pt x="9395" y="5838"/>
                    <a:pt x="9437" y="5608"/>
                  </a:cubicBezTo>
                  <a:cubicBezTo>
                    <a:pt x="9479" y="5461"/>
                    <a:pt x="9479" y="5294"/>
                    <a:pt x="9562" y="5168"/>
                  </a:cubicBezTo>
                  <a:cubicBezTo>
                    <a:pt x="10002" y="4603"/>
                    <a:pt x="10379" y="3997"/>
                    <a:pt x="10588" y="3285"/>
                  </a:cubicBezTo>
                  <a:cubicBezTo>
                    <a:pt x="10671" y="3055"/>
                    <a:pt x="10860" y="2867"/>
                    <a:pt x="10964" y="2636"/>
                  </a:cubicBezTo>
                  <a:cubicBezTo>
                    <a:pt x="11341" y="1800"/>
                    <a:pt x="11236" y="942"/>
                    <a:pt x="11111" y="84"/>
                  </a:cubicBezTo>
                  <a:cubicBezTo>
                    <a:pt x="11090" y="63"/>
                    <a:pt x="11069" y="63"/>
                    <a:pt x="11006" y="0"/>
                  </a:cubicBezTo>
                  <a:cubicBezTo>
                    <a:pt x="10713" y="105"/>
                    <a:pt x="10420" y="209"/>
                    <a:pt x="10127" y="335"/>
                  </a:cubicBezTo>
                  <a:cubicBezTo>
                    <a:pt x="9814" y="460"/>
                    <a:pt x="9500" y="607"/>
                    <a:pt x="9207" y="774"/>
                  </a:cubicBezTo>
                  <a:cubicBezTo>
                    <a:pt x="8935" y="921"/>
                    <a:pt x="8621" y="1067"/>
                    <a:pt x="8454" y="1297"/>
                  </a:cubicBezTo>
                  <a:cubicBezTo>
                    <a:pt x="8202" y="1653"/>
                    <a:pt x="7910" y="1904"/>
                    <a:pt x="7617" y="2197"/>
                  </a:cubicBezTo>
                  <a:cubicBezTo>
                    <a:pt x="6842" y="2908"/>
                    <a:pt x="6277" y="3766"/>
                    <a:pt x="5796" y="4687"/>
                  </a:cubicBezTo>
                  <a:cubicBezTo>
                    <a:pt x="5461" y="5336"/>
                    <a:pt x="5189" y="6005"/>
                    <a:pt x="4604" y="6507"/>
                  </a:cubicBezTo>
                  <a:cubicBezTo>
                    <a:pt x="4269" y="6779"/>
                    <a:pt x="3955" y="7072"/>
                    <a:pt x="3683" y="7386"/>
                  </a:cubicBezTo>
                  <a:cubicBezTo>
                    <a:pt x="3495" y="7595"/>
                    <a:pt x="3348" y="7846"/>
                    <a:pt x="3223" y="8098"/>
                  </a:cubicBezTo>
                  <a:cubicBezTo>
                    <a:pt x="3118" y="8286"/>
                    <a:pt x="3055" y="8516"/>
                    <a:pt x="2951" y="8704"/>
                  </a:cubicBezTo>
                  <a:cubicBezTo>
                    <a:pt x="2804" y="8976"/>
                    <a:pt x="2637" y="9248"/>
                    <a:pt x="2490" y="9499"/>
                  </a:cubicBezTo>
                  <a:cubicBezTo>
                    <a:pt x="2553" y="9646"/>
                    <a:pt x="2574" y="9771"/>
                    <a:pt x="2637" y="9876"/>
                  </a:cubicBezTo>
                  <a:cubicBezTo>
                    <a:pt x="2762" y="10148"/>
                    <a:pt x="2700" y="10378"/>
                    <a:pt x="2511" y="10587"/>
                  </a:cubicBezTo>
                  <a:cubicBezTo>
                    <a:pt x="2260" y="10901"/>
                    <a:pt x="2176" y="11257"/>
                    <a:pt x="2156" y="11655"/>
                  </a:cubicBezTo>
                  <a:cubicBezTo>
                    <a:pt x="2135" y="11864"/>
                    <a:pt x="2114" y="12073"/>
                    <a:pt x="2114" y="12282"/>
                  </a:cubicBezTo>
                  <a:cubicBezTo>
                    <a:pt x="2114" y="12617"/>
                    <a:pt x="1946" y="12805"/>
                    <a:pt x="1653" y="12910"/>
                  </a:cubicBezTo>
                  <a:cubicBezTo>
                    <a:pt x="1193" y="13098"/>
                    <a:pt x="754" y="13287"/>
                    <a:pt x="314" y="13475"/>
                  </a:cubicBezTo>
                  <a:cubicBezTo>
                    <a:pt x="168" y="13517"/>
                    <a:pt x="0" y="13559"/>
                    <a:pt x="21" y="13789"/>
                  </a:cubicBezTo>
                  <a:cubicBezTo>
                    <a:pt x="231" y="13935"/>
                    <a:pt x="461" y="13893"/>
                    <a:pt x="691" y="13893"/>
                  </a:cubicBezTo>
                  <a:cubicBezTo>
                    <a:pt x="1653" y="13831"/>
                    <a:pt x="2616" y="13768"/>
                    <a:pt x="3578" y="13726"/>
                  </a:cubicBezTo>
                  <a:cubicBezTo>
                    <a:pt x="3997" y="13705"/>
                    <a:pt x="4353" y="13559"/>
                    <a:pt x="4645" y="1316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25"/>
            <p:cNvSpPr/>
            <p:nvPr/>
          </p:nvSpPr>
          <p:spPr>
            <a:xfrm>
              <a:off x="3810550" y="4516050"/>
              <a:ext cx="3675" cy="2625"/>
            </a:xfrm>
            <a:custGeom>
              <a:rect b="b" l="l" r="r" t="t"/>
              <a:pathLst>
                <a:path extrusionOk="0" h="105" w="147">
                  <a:moveTo>
                    <a:pt x="147" y="42"/>
                  </a:moveTo>
                  <a:cubicBezTo>
                    <a:pt x="84" y="21"/>
                    <a:pt x="63" y="0"/>
                    <a:pt x="42" y="0"/>
                  </a:cubicBezTo>
                  <a:cubicBezTo>
                    <a:pt x="21" y="21"/>
                    <a:pt x="21" y="63"/>
                    <a:pt x="0" y="105"/>
                  </a:cubicBezTo>
                  <a:cubicBezTo>
                    <a:pt x="42" y="84"/>
                    <a:pt x="84" y="63"/>
                    <a:pt x="147" y="42"/>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25"/>
            <p:cNvSpPr/>
            <p:nvPr/>
          </p:nvSpPr>
          <p:spPr>
            <a:xfrm>
              <a:off x="3810550" y="4516050"/>
              <a:ext cx="3675" cy="2625"/>
            </a:xfrm>
            <a:custGeom>
              <a:rect b="b" l="l" r="r" t="t"/>
              <a:pathLst>
                <a:path extrusionOk="0" h="105" w="147">
                  <a:moveTo>
                    <a:pt x="147" y="42"/>
                  </a:moveTo>
                  <a:cubicBezTo>
                    <a:pt x="84" y="63"/>
                    <a:pt x="42" y="84"/>
                    <a:pt x="0" y="105"/>
                  </a:cubicBezTo>
                  <a:cubicBezTo>
                    <a:pt x="21" y="63"/>
                    <a:pt x="21" y="21"/>
                    <a:pt x="42" y="0"/>
                  </a:cubicBezTo>
                  <a:cubicBezTo>
                    <a:pt x="63" y="0"/>
                    <a:pt x="84" y="21"/>
                    <a:pt x="147" y="42"/>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25"/>
            <p:cNvSpPr/>
            <p:nvPr/>
          </p:nvSpPr>
          <p:spPr>
            <a:xfrm>
              <a:off x="3163475" y="4309950"/>
              <a:ext cx="288250" cy="435750"/>
            </a:xfrm>
            <a:custGeom>
              <a:rect b="b" l="l" r="r" t="t"/>
              <a:pathLst>
                <a:path extrusionOk="0" h="17430" w="11530">
                  <a:moveTo>
                    <a:pt x="880" y="0"/>
                  </a:moveTo>
                  <a:cubicBezTo>
                    <a:pt x="1298" y="398"/>
                    <a:pt x="1549" y="1025"/>
                    <a:pt x="1947" y="1528"/>
                  </a:cubicBezTo>
                  <a:cubicBezTo>
                    <a:pt x="2386" y="2051"/>
                    <a:pt x="2972" y="2490"/>
                    <a:pt x="3495" y="2929"/>
                  </a:cubicBezTo>
                  <a:cubicBezTo>
                    <a:pt x="4269" y="3599"/>
                    <a:pt x="5148" y="4666"/>
                    <a:pt x="6132" y="4813"/>
                  </a:cubicBezTo>
                  <a:cubicBezTo>
                    <a:pt x="6069" y="4833"/>
                    <a:pt x="6927" y="5817"/>
                    <a:pt x="6822" y="5859"/>
                  </a:cubicBezTo>
                  <a:cubicBezTo>
                    <a:pt x="7010" y="6591"/>
                    <a:pt x="5943" y="7826"/>
                    <a:pt x="5148" y="7993"/>
                  </a:cubicBezTo>
                  <a:cubicBezTo>
                    <a:pt x="5546" y="8139"/>
                    <a:pt x="5504" y="8474"/>
                    <a:pt x="5839" y="8662"/>
                  </a:cubicBezTo>
                  <a:cubicBezTo>
                    <a:pt x="5776" y="9416"/>
                    <a:pt x="5190" y="9290"/>
                    <a:pt x="5504" y="10002"/>
                  </a:cubicBezTo>
                  <a:cubicBezTo>
                    <a:pt x="5734" y="10587"/>
                    <a:pt x="6634" y="10650"/>
                    <a:pt x="7094" y="11006"/>
                  </a:cubicBezTo>
                  <a:cubicBezTo>
                    <a:pt x="7785" y="11550"/>
                    <a:pt x="7387" y="12910"/>
                    <a:pt x="8057" y="13517"/>
                  </a:cubicBezTo>
                  <a:cubicBezTo>
                    <a:pt x="8873" y="14249"/>
                    <a:pt x="11530" y="15044"/>
                    <a:pt x="10442" y="16760"/>
                  </a:cubicBezTo>
                  <a:cubicBezTo>
                    <a:pt x="10588" y="16697"/>
                    <a:pt x="9082" y="17429"/>
                    <a:pt x="9207" y="17325"/>
                  </a:cubicBezTo>
                  <a:cubicBezTo>
                    <a:pt x="8663" y="16697"/>
                    <a:pt x="8622" y="16300"/>
                    <a:pt x="7889" y="16174"/>
                  </a:cubicBezTo>
                  <a:cubicBezTo>
                    <a:pt x="7471" y="16111"/>
                    <a:pt x="7387" y="15777"/>
                    <a:pt x="6822" y="15735"/>
                  </a:cubicBezTo>
                  <a:cubicBezTo>
                    <a:pt x="5232" y="15672"/>
                    <a:pt x="3684" y="15797"/>
                    <a:pt x="2114" y="15735"/>
                  </a:cubicBezTo>
                  <a:cubicBezTo>
                    <a:pt x="2177" y="14375"/>
                    <a:pt x="2114" y="11655"/>
                    <a:pt x="796" y="11048"/>
                  </a:cubicBezTo>
                  <a:cubicBezTo>
                    <a:pt x="524" y="10274"/>
                    <a:pt x="754" y="9332"/>
                    <a:pt x="796" y="8537"/>
                  </a:cubicBezTo>
                  <a:cubicBezTo>
                    <a:pt x="817" y="7679"/>
                    <a:pt x="671" y="6738"/>
                    <a:pt x="775" y="5901"/>
                  </a:cubicBezTo>
                  <a:cubicBezTo>
                    <a:pt x="963" y="4687"/>
                    <a:pt x="1947" y="3871"/>
                    <a:pt x="1340" y="2720"/>
                  </a:cubicBezTo>
                  <a:cubicBezTo>
                    <a:pt x="1047" y="2155"/>
                    <a:pt x="1" y="712"/>
                    <a:pt x="880" y="167"/>
                  </a:cubicBezTo>
                  <a:lnTo>
                    <a:pt x="880"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9" name="Google Shape;369;p25"/>
            <p:cNvSpPr/>
            <p:nvPr/>
          </p:nvSpPr>
          <p:spPr>
            <a:xfrm>
              <a:off x="2000125" y="4686050"/>
              <a:ext cx="2505625" cy="134450"/>
            </a:xfrm>
            <a:custGeom>
              <a:rect b="b" l="l" r="r" t="t"/>
              <a:pathLst>
                <a:path extrusionOk="0" h="5378" w="100225">
                  <a:moveTo>
                    <a:pt x="1" y="5378"/>
                  </a:moveTo>
                  <a:lnTo>
                    <a:pt x="20067" y="1716"/>
                  </a:lnTo>
                  <a:lnTo>
                    <a:pt x="32391" y="2134"/>
                  </a:lnTo>
                  <a:lnTo>
                    <a:pt x="40593" y="1716"/>
                  </a:lnTo>
                  <a:lnTo>
                    <a:pt x="49276" y="0"/>
                  </a:lnTo>
                  <a:lnTo>
                    <a:pt x="60428" y="670"/>
                  </a:lnTo>
                  <a:lnTo>
                    <a:pt x="75640" y="2699"/>
                  </a:lnTo>
                  <a:lnTo>
                    <a:pt x="100225" y="3725"/>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25"/>
            <p:cNvSpPr/>
            <p:nvPr/>
          </p:nvSpPr>
          <p:spPr>
            <a:xfrm>
              <a:off x="3097050" y="4233575"/>
              <a:ext cx="72225" cy="96800"/>
            </a:xfrm>
            <a:custGeom>
              <a:rect b="b" l="l" r="r" t="t"/>
              <a:pathLst>
                <a:path extrusionOk="0" h="3872" w="2889">
                  <a:moveTo>
                    <a:pt x="1" y="21"/>
                  </a:moveTo>
                  <a:cubicBezTo>
                    <a:pt x="754" y="607"/>
                    <a:pt x="1988" y="3557"/>
                    <a:pt x="2114" y="3871"/>
                  </a:cubicBezTo>
                  <a:cubicBezTo>
                    <a:pt x="2302" y="3829"/>
                    <a:pt x="2700" y="3641"/>
                    <a:pt x="2784" y="3474"/>
                  </a:cubicBezTo>
                  <a:cubicBezTo>
                    <a:pt x="2888" y="3160"/>
                    <a:pt x="2198" y="2176"/>
                    <a:pt x="2051" y="1821"/>
                  </a:cubicBezTo>
                  <a:cubicBezTo>
                    <a:pt x="1947" y="1590"/>
                    <a:pt x="1968" y="1298"/>
                    <a:pt x="1800" y="1067"/>
                  </a:cubicBezTo>
                  <a:cubicBezTo>
                    <a:pt x="1695" y="921"/>
                    <a:pt x="1382" y="754"/>
                    <a:pt x="1256" y="628"/>
                  </a:cubicBezTo>
                  <a:cubicBezTo>
                    <a:pt x="963" y="356"/>
                    <a:pt x="921" y="209"/>
                    <a:pt x="545"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25"/>
            <p:cNvSpPr/>
            <p:nvPr/>
          </p:nvSpPr>
          <p:spPr>
            <a:xfrm>
              <a:off x="3430775" y="4473150"/>
              <a:ext cx="461925" cy="285625"/>
            </a:xfrm>
            <a:custGeom>
              <a:rect b="b" l="l" r="r" t="t"/>
              <a:pathLst>
                <a:path extrusionOk="0" h="11425" w="18477">
                  <a:moveTo>
                    <a:pt x="17012" y="0"/>
                  </a:moveTo>
                  <a:cubicBezTo>
                    <a:pt x="16049" y="105"/>
                    <a:pt x="14878" y="795"/>
                    <a:pt x="14020" y="1235"/>
                  </a:cubicBezTo>
                  <a:cubicBezTo>
                    <a:pt x="13769" y="1381"/>
                    <a:pt x="12953" y="1549"/>
                    <a:pt x="12764" y="1716"/>
                  </a:cubicBezTo>
                  <a:cubicBezTo>
                    <a:pt x="12492" y="1988"/>
                    <a:pt x="12346" y="2951"/>
                    <a:pt x="12137" y="3327"/>
                  </a:cubicBezTo>
                  <a:cubicBezTo>
                    <a:pt x="11906" y="3829"/>
                    <a:pt x="11509" y="4206"/>
                    <a:pt x="11132" y="4583"/>
                  </a:cubicBezTo>
                  <a:cubicBezTo>
                    <a:pt x="10274" y="5399"/>
                    <a:pt x="8977" y="4164"/>
                    <a:pt x="8057" y="4917"/>
                  </a:cubicBezTo>
                  <a:cubicBezTo>
                    <a:pt x="7010" y="5754"/>
                    <a:pt x="943" y="8558"/>
                    <a:pt x="1" y="9479"/>
                  </a:cubicBezTo>
                  <a:cubicBezTo>
                    <a:pt x="1549" y="9541"/>
                    <a:pt x="9207" y="10378"/>
                    <a:pt x="10714" y="10546"/>
                  </a:cubicBezTo>
                  <a:cubicBezTo>
                    <a:pt x="11509" y="10629"/>
                    <a:pt x="17619" y="11425"/>
                    <a:pt x="18414" y="11215"/>
                  </a:cubicBezTo>
                  <a:cubicBezTo>
                    <a:pt x="18477" y="10316"/>
                    <a:pt x="13539" y="9228"/>
                    <a:pt x="13392" y="8349"/>
                  </a:cubicBezTo>
                  <a:cubicBezTo>
                    <a:pt x="13267" y="7470"/>
                    <a:pt x="12702" y="6591"/>
                    <a:pt x="12660" y="5754"/>
                  </a:cubicBezTo>
                  <a:cubicBezTo>
                    <a:pt x="12618" y="5210"/>
                    <a:pt x="14375" y="4708"/>
                    <a:pt x="15024" y="4394"/>
                  </a:cubicBezTo>
                  <a:cubicBezTo>
                    <a:pt x="15631" y="4080"/>
                    <a:pt x="16154" y="4164"/>
                    <a:pt x="16761" y="3746"/>
                  </a:cubicBezTo>
                  <a:cubicBezTo>
                    <a:pt x="17326" y="3348"/>
                    <a:pt x="17221" y="1653"/>
                    <a:pt x="17744" y="1193"/>
                  </a:cubicBezTo>
                  <a:cubicBezTo>
                    <a:pt x="17472" y="837"/>
                    <a:pt x="17347" y="419"/>
                    <a:pt x="17179" y="0"/>
                  </a:cubicBezTo>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25"/>
            <p:cNvSpPr/>
            <p:nvPr/>
          </p:nvSpPr>
          <p:spPr>
            <a:xfrm>
              <a:off x="2967325" y="4179700"/>
              <a:ext cx="325925" cy="223900"/>
            </a:xfrm>
            <a:custGeom>
              <a:rect b="b" l="l" r="r" t="t"/>
              <a:pathLst>
                <a:path extrusionOk="0" h="8956" w="13037">
                  <a:moveTo>
                    <a:pt x="1" y="2616"/>
                  </a:moveTo>
                  <a:cubicBezTo>
                    <a:pt x="273" y="1967"/>
                    <a:pt x="1863" y="1737"/>
                    <a:pt x="2491" y="1360"/>
                  </a:cubicBezTo>
                  <a:cubicBezTo>
                    <a:pt x="3265" y="879"/>
                    <a:pt x="4102" y="795"/>
                    <a:pt x="4876" y="440"/>
                  </a:cubicBezTo>
                  <a:cubicBezTo>
                    <a:pt x="5378" y="230"/>
                    <a:pt x="5922" y="0"/>
                    <a:pt x="6403" y="314"/>
                  </a:cubicBezTo>
                  <a:cubicBezTo>
                    <a:pt x="6696" y="523"/>
                    <a:pt x="6968" y="1004"/>
                    <a:pt x="7219" y="1276"/>
                  </a:cubicBezTo>
                  <a:cubicBezTo>
                    <a:pt x="7533" y="1611"/>
                    <a:pt x="7826" y="1967"/>
                    <a:pt x="8161" y="2281"/>
                  </a:cubicBezTo>
                  <a:cubicBezTo>
                    <a:pt x="8517" y="2616"/>
                    <a:pt x="8809" y="3013"/>
                    <a:pt x="9061" y="3390"/>
                  </a:cubicBezTo>
                  <a:cubicBezTo>
                    <a:pt x="9856" y="4624"/>
                    <a:pt x="11299" y="5189"/>
                    <a:pt x="12366" y="6194"/>
                  </a:cubicBezTo>
                  <a:cubicBezTo>
                    <a:pt x="12722" y="6528"/>
                    <a:pt x="13036" y="7198"/>
                    <a:pt x="12869" y="7700"/>
                  </a:cubicBezTo>
                  <a:cubicBezTo>
                    <a:pt x="12764" y="7951"/>
                    <a:pt x="12220" y="8725"/>
                    <a:pt x="11969" y="8809"/>
                  </a:cubicBezTo>
                  <a:cubicBezTo>
                    <a:pt x="11550" y="8955"/>
                    <a:pt x="11195" y="8286"/>
                    <a:pt x="10923" y="7972"/>
                  </a:cubicBezTo>
                  <a:cubicBezTo>
                    <a:pt x="10379" y="7365"/>
                    <a:pt x="9793" y="6779"/>
                    <a:pt x="9353" y="6131"/>
                  </a:cubicBezTo>
                  <a:cubicBezTo>
                    <a:pt x="9186" y="5901"/>
                    <a:pt x="8872" y="6424"/>
                    <a:pt x="8663" y="6214"/>
                  </a:cubicBezTo>
                  <a:cubicBezTo>
                    <a:pt x="8391" y="5942"/>
                    <a:pt x="8454" y="5963"/>
                    <a:pt x="8035" y="6089"/>
                  </a:cubicBezTo>
                  <a:cubicBezTo>
                    <a:pt x="7721" y="6194"/>
                    <a:pt x="7993" y="5901"/>
                    <a:pt x="7617" y="5859"/>
                  </a:cubicBezTo>
                  <a:cubicBezTo>
                    <a:pt x="7491" y="5461"/>
                    <a:pt x="6905" y="4896"/>
                    <a:pt x="6717" y="4499"/>
                  </a:cubicBezTo>
                  <a:cubicBezTo>
                    <a:pt x="6550" y="4185"/>
                    <a:pt x="6340" y="3913"/>
                    <a:pt x="6215" y="3599"/>
                  </a:cubicBezTo>
                  <a:cubicBezTo>
                    <a:pt x="6089" y="3264"/>
                    <a:pt x="6006" y="2929"/>
                    <a:pt x="5755" y="2636"/>
                  </a:cubicBezTo>
                  <a:cubicBezTo>
                    <a:pt x="5608" y="2448"/>
                    <a:pt x="5315" y="2636"/>
                    <a:pt x="5190" y="2406"/>
                  </a:cubicBezTo>
                  <a:cubicBezTo>
                    <a:pt x="4583" y="2323"/>
                    <a:pt x="4395" y="2553"/>
                    <a:pt x="3851" y="2678"/>
                  </a:cubicBezTo>
                  <a:cubicBezTo>
                    <a:pt x="3327" y="2825"/>
                    <a:pt x="3139" y="3181"/>
                    <a:pt x="2721" y="3536"/>
                  </a:cubicBezTo>
                  <a:cubicBezTo>
                    <a:pt x="2114" y="4017"/>
                    <a:pt x="1089" y="3871"/>
                    <a:pt x="314" y="3787"/>
                  </a:cubicBezTo>
                  <a:cubicBezTo>
                    <a:pt x="314" y="3390"/>
                    <a:pt x="189" y="3034"/>
                    <a:pt x="42" y="2657"/>
                  </a:cubicBezTo>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25"/>
            <p:cNvSpPr/>
            <p:nvPr/>
          </p:nvSpPr>
          <p:spPr>
            <a:xfrm>
              <a:off x="2683825" y="4232525"/>
              <a:ext cx="417450" cy="372475"/>
            </a:xfrm>
            <a:custGeom>
              <a:rect b="b" l="l" r="r" t="t"/>
              <a:pathLst>
                <a:path extrusionOk="0" h="14899" w="16698">
                  <a:moveTo>
                    <a:pt x="11613" y="2260"/>
                  </a:moveTo>
                  <a:cubicBezTo>
                    <a:pt x="11717" y="2239"/>
                    <a:pt x="11801" y="2239"/>
                    <a:pt x="11864" y="2239"/>
                  </a:cubicBezTo>
                  <a:cubicBezTo>
                    <a:pt x="12073" y="2260"/>
                    <a:pt x="12261" y="2197"/>
                    <a:pt x="12324" y="1967"/>
                  </a:cubicBezTo>
                  <a:cubicBezTo>
                    <a:pt x="12387" y="1758"/>
                    <a:pt x="12554" y="1716"/>
                    <a:pt x="12743" y="1779"/>
                  </a:cubicBezTo>
                  <a:cubicBezTo>
                    <a:pt x="12994" y="1904"/>
                    <a:pt x="13182" y="1800"/>
                    <a:pt x="13391" y="1632"/>
                  </a:cubicBezTo>
                  <a:cubicBezTo>
                    <a:pt x="14186" y="921"/>
                    <a:pt x="15107" y="398"/>
                    <a:pt x="16132" y="105"/>
                  </a:cubicBezTo>
                  <a:cubicBezTo>
                    <a:pt x="16551" y="0"/>
                    <a:pt x="16676" y="63"/>
                    <a:pt x="16676" y="482"/>
                  </a:cubicBezTo>
                  <a:cubicBezTo>
                    <a:pt x="16676" y="754"/>
                    <a:pt x="16655" y="1047"/>
                    <a:pt x="16676" y="1319"/>
                  </a:cubicBezTo>
                  <a:cubicBezTo>
                    <a:pt x="16697" y="1653"/>
                    <a:pt x="16509" y="1925"/>
                    <a:pt x="16362" y="2176"/>
                  </a:cubicBezTo>
                  <a:cubicBezTo>
                    <a:pt x="15818" y="3076"/>
                    <a:pt x="15253" y="3934"/>
                    <a:pt x="14709" y="4813"/>
                  </a:cubicBezTo>
                  <a:cubicBezTo>
                    <a:pt x="14123" y="5796"/>
                    <a:pt x="13559" y="6822"/>
                    <a:pt x="13140" y="7910"/>
                  </a:cubicBezTo>
                  <a:cubicBezTo>
                    <a:pt x="12973" y="8370"/>
                    <a:pt x="12617" y="8746"/>
                    <a:pt x="12240" y="9081"/>
                  </a:cubicBezTo>
                  <a:cubicBezTo>
                    <a:pt x="11926" y="9353"/>
                    <a:pt x="11613" y="9646"/>
                    <a:pt x="11341" y="9960"/>
                  </a:cubicBezTo>
                  <a:cubicBezTo>
                    <a:pt x="11173" y="10148"/>
                    <a:pt x="11048" y="10379"/>
                    <a:pt x="10922" y="10588"/>
                  </a:cubicBezTo>
                  <a:cubicBezTo>
                    <a:pt x="10838" y="10755"/>
                    <a:pt x="10818" y="10964"/>
                    <a:pt x="10734" y="11111"/>
                  </a:cubicBezTo>
                  <a:cubicBezTo>
                    <a:pt x="10357" y="11655"/>
                    <a:pt x="10106" y="12241"/>
                    <a:pt x="9897" y="12868"/>
                  </a:cubicBezTo>
                  <a:cubicBezTo>
                    <a:pt x="9876" y="12952"/>
                    <a:pt x="9730" y="13036"/>
                    <a:pt x="9625" y="13099"/>
                  </a:cubicBezTo>
                  <a:cubicBezTo>
                    <a:pt x="8537" y="13622"/>
                    <a:pt x="7805" y="13956"/>
                    <a:pt x="8181" y="13789"/>
                  </a:cubicBezTo>
                  <a:cubicBezTo>
                    <a:pt x="7449" y="14124"/>
                    <a:pt x="6717" y="14480"/>
                    <a:pt x="5984" y="14835"/>
                  </a:cubicBezTo>
                  <a:cubicBezTo>
                    <a:pt x="5900" y="14877"/>
                    <a:pt x="5775" y="14898"/>
                    <a:pt x="5670" y="14898"/>
                  </a:cubicBezTo>
                  <a:cubicBezTo>
                    <a:pt x="5356" y="14877"/>
                    <a:pt x="5043" y="14835"/>
                    <a:pt x="4729" y="14814"/>
                  </a:cubicBezTo>
                  <a:cubicBezTo>
                    <a:pt x="4520" y="14793"/>
                    <a:pt x="4352" y="14710"/>
                    <a:pt x="4289" y="14480"/>
                  </a:cubicBezTo>
                  <a:cubicBezTo>
                    <a:pt x="4248" y="14249"/>
                    <a:pt x="4080" y="14145"/>
                    <a:pt x="3829" y="14124"/>
                  </a:cubicBezTo>
                  <a:cubicBezTo>
                    <a:pt x="3641" y="14103"/>
                    <a:pt x="3473" y="14061"/>
                    <a:pt x="3285" y="14061"/>
                  </a:cubicBezTo>
                  <a:cubicBezTo>
                    <a:pt x="2867" y="14040"/>
                    <a:pt x="2448" y="14040"/>
                    <a:pt x="2051" y="13831"/>
                  </a:cubicBezTo>
                  <a:cubicBezTo>
                    <a:pt x="1925" y="13747"/>
                    <a:pt x="1716" y="13789"/>
                    <a:pt x="1548" y="13789"/>
                  </a:cubicBezTo>
                  <a:cubicBezTo>
                    <a:pt x="1046" y="13831"/>
                    <a:pt x="544" y="13768"/>
                    <a:pt x="0" y="13705"/>
                  </a:cubicBezTo>
                  <a:cubicBezTo>
                    <a:pt x="63" y="13580"/>
                    <a:pt x="84" y="13475"/>
                    <a:pt x="146" y="13412"/>
                  </a:cubicBezTo>
                  <a:cubicBezTo>
                    <a:pt x="586" y="12931"/>
                    <a:pt x="1025" y="12492"/>
                    <a:pt x="1716" y="12345"/>
                  </a:cubicBezTo>
                  <a:cubicBezTo>
                    <a:pt x="2385" y="12178"/>
                    <a:pt x="2887" y="11739"/>
                    <a:pt x="3432" y="11320"/>
                  </a:cubicBezTo>
                  <a:cubicBezTo>
                    <a:pt x="4038" y="10860"/>
                    <a:pt x="4645" y="10379"/>
                    <a:pt x="5252" y="9897"/>
                  </a:cubicBezTo>
                  <a:cubicBezTo>
                    <a:pt x="5336" y="9835"/>
                    <a:pt x="5398" y="9730"/>
                    <a:pt x="5482" y="9646"/>
                  </a:cubicBezTo>
                  <a:cubicBezTo>
                    <a:pt x="5608" y="9542"/>
                    <a:pt x="5733" y="9395"/>
                    <a:pt x="5880" y="9353"/>
                  </a:cubicBezTo>
                  <a:cubicBezTo>
                    <a:pt x="6382" y="9228"/>
                    <a:pt x="6779" y="8935"/>
                    <a:pt x="7219" y="8705"/>
                  </a:cubicBezTo>
                  <a:cubicBezTo>
                    <a:pt x="7407" y="8600"/>
                    <a:pt x="7574" y="8474"/>
                    <a:pt x="7763" y="8391"/>
                  </a:cubicBezTo>
                  <a:cubicBezTo>
                    <a:pt x="8097" y="8265"/>
                    <a:pt x="8349" y="8035"/>
                    <a:pt x="8558" y="7763"/>
                  </a:cubicBezTo>
                  <a:cubicBezTo>
                    <a:pt x="8641" y="7617"/>
                    <a:pt x="8746" y="7407"/>
                    <a:pt x="8704" y="7261"/>
                  </a:cubicBezTo>
                  <a:cubicBezTo>
                    <a:pt x="8641" y="6905"/>
                    <a:pt x="8746" y="6570"/>
                    <a:pt x="8830" y="6257"/>
                  </a:cubicBezTo>
                  <a:cubicBezTo>
                    <a:pt x="8955" y="5713"/>
                    <a:pt x="9123" y="5169"/>
                    <a:pt x="9290" y="4625"/>
                  </a:cubicBezTo>
                  <a:cubicBezTo>
                    <a:pt x="9437" y="4081"/>
                    <a:pt x="9813" y="3746"/>
                    <a:pt x="10294" y="3495"/>
                  </a:cubicBezTo>
                  <a:cubicBezTo>
                    <a:pt x="10587" y="3327"/>
                    <a:pt x="10859" y="3160"/>
                    <a:pt x="11131" y="2992"/>
                  </a:cubicBezTo>
                  <a:cubicBezTo>
                    <a:pt x="11403" y="2825"/>
                    <a:pt x="11613" y="2637"/>
                    <a:pt x="11613" y="226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25"/>
            <p:cNvSpPr/>
            <p:nvPr/>
          </p:nvSpPr>
          <p:spPr>
            <a:xfrm>
              <a:off x="2795750" y="4232525"/>
              <a:ext cx="305525" cy="372475"/>
            </a:xfrm>
            <a:custGeom>
              <a:rect b="b" l="l" r="r" t="t"/>
              <a:pathLst>
                <a:path extrusionOk="0" h="14899" w="12221">
                  <a:moveTo>
                    <a:pt x="12199" y="482"/>
                  </a:moveTo>
                  <a:cubicBezTo>
                    <a:pt x="12178" y="63"/>
                    <a:pt x="12074" y="0"/>
                    <a:pt x="11655" y="105"/>
                  </a:cubicBezTo>
                  <a:cubicBezTo>
                    <a:pt x="11258" y="231"/>
                    <a:pt x="10881" y="377"/>
                    <a:pt x="10504" y="544"/>
                  </a:cubicBezTo>
                  <a:cubicBezTo>
                    <a:pt x="10504" y="816"/>
                    <a:pt x="10504" y="1068"/>
                    <a:pt x="10504" y="1319"/>
                  </a:cubicBezTo>
                  <a:cubicBezTo>
                    <a:pt x="10525" y="1653"/>
                    <a:pt x="10337" y="1925"/>
                    <a:pt x="10190" y="2176"/>
                  </a:cubicBezTo>
                  <a:cubicBezTo>
                    <a:pt x="9646" y="3076"/>
                    <a:pt x="9082" y="3934"/>
                    <a:pt x="8558" y="4813"/>
                  </a:cubicBezTo>
                  <a:cubicBezTo>
                    <a:pt x="7952" y="5796"/>
                    <a:pt x="7387" y="6822"/>
                    <a:pt x="6968" y="7910"/>
                  </a:cubicBezTo>
                  <a:cubicBezTo>
                    <a:pt x="6801" y="8370"/>
                    <a:pt x="6466" y="8746"/>
                    <a:pt x="6089" y="9081"/>
                  </a:cubicBezTo>
                  <a:cubicBezTo>
                    <a:pt x="5755" y="9353"/>
                    <a:pt x="5441" y="9646"/>
                    <a:pt x="5169" y="9960"/>
                  </a:cubicBezTo>
                  <a:cubicBezTo>
                    <a:pt x="5001" y="10148"/>
                    <a:pt x="4876" y="10379"/>
                    <a:pt x="4771" y="10588"/>
                  </a:cubicBezTo>
                  <a:cubicBezTo>
                    <a:pt x="4667" y="10755"/>
                    <a:pt x="4667" y="10964"/>
                    <a:pt x="4562" y="11111"/>
                  </a:cubicBezTo>
                  <a:cubicBezTo>
                    <a:pt x="4185" y="11655"/>
                    <a:pt x="3955" y="12241"/>
                    <a:pt x="3746" y="12868"/>
                  </a:cubicBezTo>
                  <a:cubicBezTo>
                    <a:pt x="3704" y="12952"/>
                    <a:pt x="3558" y="13036"/>
                    <a:pt x="3453" y="13099"/>
                  </a:cubicBezTo>
                  <a:cubicBezTo>
                    <a:pt x="2365" y="13622"/>
                    <a:pt x="1633" y="13956"/>
                    <a:pt x="2009" y="13789"/>
                  </a:cubicBezTo>
                  <a:cubicBezTo>
                    <a:pt x="1340" y="14103"/>
                    <a:pt x="670" y="14417"/>
                    <a:pt x="1" y="14731"/>
                  </a:cubicBezTo>
                  <a:cubicBezTo>
                    <a:pt x="63" y="14793"/>
                    <a:pt x="168" y="14814"/>
                    <a:pt x="252" y="14814"/>
                  </a:cubicBezTo>
                  <a:cubicBezTo>
                    <a:pt x="566" y="14835"/>
                    <a:pt x="879" y="14877"/>
                    <a:pt x="1193" y="14898"/>
                  </a:cubicBezTo>
                  <a:cubicBezTo>
                    <a:pt x="1298" y="14898"/>
                    <a:pt x="1423" y="14877"/>
                    <a:pt x="1507" y="14835"/>
                  </a:cubicBezTo>
                  <a:cubicBezTo>
                    <a:pt x="2240" y="14480"/>
                    <a:pt x="2972" y="14124"/>
                    <a:pt x="3683" y="13789"/>
                  </a:cubicBezTo>
                  <a:cubicBezTo>
                    <a:pt x="3328" y="13956"/>
                    <a:pt x="4060" y="13622"/>
                    <a:pt x="5148" y="13099"/>
                  </a:cubicBezTo>
                  <a:cubicBezTo>
                    <a:pt x="5253" y="13036"/>
                    <a:pt x="5399" y="12952"/>
                    <a:pt x="5420" y="12868"/>
                  </a:cubicBezTo>
                  <a:cubicBezTo>
                    <a:pt x="5629" y="12241"/>
                    <a:pt x="5880" y="11655"/>
                    <a:pt x="6257" y="11111"/>
                  </a:cubicBezTo>
                  <a:cubicBezTo>
                    <a:pt x="6341" y="10964"/>
                    <a:pt x="6361" y="10755"/>
                    <a:pt x="6445" y="10588"/>
                  </a:cubicBezTo>
                  <a:cubicBezTo>
                    <a:pt x="6571" y="10379"/>
                    <a:pt x="6696" y="10148"/>
                    <a:pt x="6864" y="9960"/>
                  </a:cubicBezTo>
                  <a:cubicBezTo>
                    <a:pt x="7136" y="9646"/>
                    <a:pt x="7449" y="9353"/>
                    <a:pt x="7763" y="9081"/>
                  </a:cubicBezTo>
                  <a:cubicBezTo>
                    <a:pt x="8140" y="8746"/>
                    <a:pt x="8475" y="8370"/>
                    <a:pt x="8663" y="7910"/>
                  </a:cubicBezTo>
                  <a:cubicBezTo>
                    <a:pt x="9082" y="6822"/>
                    <a:pt x="9626" y="5796"/>
                    <a:pt x="10232" y="4813"/>
                  </a:cubicBezTo>
                  <a:cubicBezTo>
                    <a:pt x="10776" y="3934"/>
                    <a:pt x="11341" y="3076"/>
                    <a:pt x="11864" y="2176"/>
                  </a:cubicBezTo>
                  <a:cubicBezTo>
                    <a:pt x="12032" y="1925"/>
                    <a:pt x="12220" y="1653"/>
                    <a:pt x="12199" y="1319"/>
                  </a:cubicBezTo>
                  <a:cubicBezTo>
                    <a:pt x="12178" y="1047"/>
                    <a:pt x="12199" y="754"/>
                    <a:pt x="12199" y="482"/>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25"/>
            <p:cNvSpPr/>
            <p:nvPr/>
          </p:nvSpPr>
          <p:spPr>
            <a:xfrm>
              <a:off x="2837075" y="4282225"/>
              <a:ext cx="330625" cy="392325"/>
            </a:xfrm>
            <a:custGeom>
              <a:rect b="b" l="l" r="r" t="t"/>
              <a:pathLst>
                <a:path extrusionOk="0" h="15693" w="13225">
                  <a:moveTo>
                    <a:pt x="12074" y="0"/>
                  </a:moveTo>
                  <a:lnTo>
                    <a:pt x="10211" y="2574"/>
                  </a:lnTo>
                  <a:lnTo>
                    <a:pt x="8224" y="4959"/>
                  </a:lnTo>
                  <a:lnTo>
                    <a:pt x="6424" y="7888"/>
                  </a:lnTo>
                  <a:lnTo>
                    <a:pt x="5064" y="9227"/>
                  </a:lnTo>
                  <a:cubicBezTo>
                    <a:pt x="5064" y="9227"/>
                    <a:pt x="3997" y="11194"/>
                    <a:pt x="4060" y="11592"/>
                  </a:cubicBezTo>
                  <a:cubicBezTo>
                    <a:pt x="4123" y="11989"/>
                    <a:pt x="3620" y="12073"/>
                    <a:pt x="3495" y="12554"/>
                  </a:cubicBezTo>
                  <a:cubicBezTo>
                    <a:pt x="3390" y="13036"/>
                    <a:pt x="1" y="13852"/>
                    <a:pt x="1" y="13852"/>
                  </a:cubicBezTo>
                  <a:cubicBezTo>
                    <a:pt x="1" y="13852"/>
                    <a:pt x="1486" y="15693"/>
                    <a:pt x="1570" y="15672"/>
                  </a:cubicBezTo>
                  <a:cubicBezTo>
                    <a:pt x="1654" y="15630"/>
                    <a:pt x="2616" y="14961"/>
                    <a:pt x="2616" y="14961"/>
                  </a:cubicBezTo>
                  <a:lnTo>
                    <a:pt x="5232" y="13935"/>
                  </a:lnTo>
                  <a:lnTo>
                    <a:pt x="13224" y="1925"/>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25"/>
            <p:cNvSpPr/>
            <p:nvPr/>
          </p:nvSpPr>
          <p:spPr>
            <a:xfrm>
              <a:off x="2900375" y="4316750"/>
              <a:ext cx="283525" cy="348400"/>
            </a:xfrm>
            <a:custGeom>
              <a:rect b="b" l="l" r="r" t="t"/>
              <a:pathLst>
                <a:path extrusionOk="0" h="13936" w="11341">
                  <a:moveTo>
                    <a:pt x="4645" y="13161"/>
                  </a:moveTo>
                  <a:cubicBezTo>
                    <a:pt x="4353" y="13559"/>
                    <a:pt x="3997" y="13705"/>
                    <a:pt x="3578" y="13726"/>
                  </a:cubicBezTo>
                  <a:cubicBezTo>
                    <a:pt x="2616" y="13768"/>
                    <a:pt x="1653" y="13831"/>
                    <a:pt x="691" y="13893"/>
                  </a:cubicBezTo>
                  <a:cubicBezTo>
                    <a:pt x="461" y="13914"/>
                    <a:pt x="231" y="13935"/>
                    <a:pt x="21" y="13789"/>
                  </a:cubicBezTo>
                  <a:cubicBezTo>
                    <a:pt x="0" y="13559"/>
                    <a:pt x="168" y="13517"/>
                    <a:pt x="314" y="13475"/>
                  </a:cubicBezTo>
                  <a:cubicBezTo>
                    <a:pt x="754" y="13287"/>
                    <a:pt x="1193" y="13098"/>
                    <a:pt x="1653" y="12910"/>
                  </a:cubicBezTo>
                  <a:cubicBezTo>
                    <a:pt x="1946" y="12805"/>
                    <a:pt x="2114" y="12617"/>
                    <a:pt x="2114" y="12282"/>
                  </a:cubicBezTo>
                  <a:cubicBezTo>
                    <a:pt x="2114" y="12073"/>
                    <a:pt x="2135" y="11864"/>
                    <a:pt x="2156" y="11655"/>
                  </a:cubicBezTo>
                  <a:cubicBezTo>
                    <a:pt x="2176" y="11257"/>
                    <a:pt x="2260" y="10901"/>
                    <a:pt x="2511" y="10587"/>
                  </a:cubicBezTo>
                  <a:cubicBezTo>
                    <a:pt x="2700" y="10378"/>
                    <a:pt x="2762" y="10148"/>
                    <a:pt x="2637" y="9876"/>
                  </a:cubicBezTo>
                  <a:cubicBezTo>
                    <a:pt x="2574" y="9771"/>
                    <a:pt x="2553" y="9646"/>
                    <a:pt x="2490" y="9499"/>
                  </a:cubicBezTo>
                  <a:cubicBezTo>
                    <a:pt x="2637" y="9248"/>
                    <a:pt x="2804" y="8976"/>
                    <a:pt x="2951" y="8704"/>
                  </a:cubicBezTo>
                  <a:cubicBezTo>
                    <a:pt x="3055" y="8516"/>
                    <a:pt x="3118" y="8286"/>
                    <a:pt x="3223" y="8098"/>
                  </a:cubicBezTo>
                  <a:cubicBezTo>
                    <a:pt x="3348" y="7846"/>
                    <a:pt x="3495" y="7595"/>
                    <a:pt x="3683" y="7386"/>
                  </a:cubicBezTo>
                  <a:cubicBezTo>
                    <a:pt x="3955" y="7072"/>
                    <a:pt x="4269" y="6779"/>
                    <a:pt x="4604" y="6507"/>
                  </a:cubicBezTo>
                  <a:cubicBezTo>
                    <a:pt x="5189" y="6005"/>
                    <a:pt x="5461" y="5336"/>
                    <a:pt x="5796" y="4687"/>
                  </a:cubicBezTo>
                  <a:cubicBezTo>
                    <a:pt x="6277" y="3766"/>
                    <a:pt x="6842" y="2908"/>
                    <a:pt x="7617" y="2197"/>
                  </a:cubicBezTo>
                  <a:cubicBezTo>
                    <a:pt x="7910" y="1904"/>
                    <a:pt x="8202" y="1653"/>
                    <a:pt x="8454" y="1297"/>
                  </a:cubicBezTo>
                  <a:cubicBezTo>
                    <a:pt x="8621" y="1067"/>
                    <a:pt x="8935" y="921"/>
                    <a:pt x="9207" y="774"/>
                  </a:cubicBezTo>
                  <a:cubicBezTo>
                    <a:pt x="9500" y="607"/>
                    <a:pt x="9814" y="460"/>
                    <a:pt x="10127" y="335"/>
                  </a:cubicBezTo>
                  <a:cubicBezTo>
                    <a:pt x="10420" y="209"/>
                    <a:pt x="10713" y="105"/>
                    <a:pt x="11006" y="0"/>
                  </a:cubicBezTo>
                  <a:cubicBezTo>
                    <a:pt x="11069" y="63"/>
                    <a:pt x="11090" y="63"/>
                    <a:pt x="11111" y="84"/>
                  </a:cubicBezTo>
                  <a:cubicBezTo>
                    <a:pt x="11236" y="942"/>
                    <a:pt x="11341" y="1800"/>
                    <a:pt x="10964" y="2636"/>
                  </a:cubicBezTo>
                  <a:cubicBezTo>
                    <a:pt x="10860" y="2867"/>
                    <a:pt x="10671" y="3055"/>
                    <a:pt x="10588" y="3285"/>
                  </a:cubicBezTo>
                  <a:cubicBezTo>
                    <a:pt x="10379" y="3997"/>
                    <a:pt x="10002" y="4603"/>
                    <a:pt x="9562" y="5168"/>
                  </a:cubicBezTo>
                  <a:cubicBezTo>
                    <a:pt x="9479" y="5294"/>
                    <a:pt x="9479" y="5461"/>
                    <a:pt x="9437" y="5608"/>
                  </a:cubicBezTo>
                  <a:cubicBezTo>
                    <a:pt x="9395" y="5838"/>
                    <a:pt x="9416" y="6110"/>
                    <a:pt x="9311" y="6298"/>
                  </a:cubicBezTo>
                  <a:cubicBezTo>
                    <a:pt x="8956" y="6947"/>
                    <a:pt x="8579" y="7574"/>
                    <a:pt x="8202" y="8202"/>
                  </a:cubicBezTo>
                  <a:cubicBezTo>
                    <a:pt x="8056" y="8453"/>
                    <a:pt x="7847" y="8683"/>
                    <a:pt x="7658" y="8893"/>
                  </a:cubicBezTo>
                  <a:cubicBezTo>
                    <a:pt x="7470" y="9123"/>
                    <a:pt x="7324" y="9332"/>
                    <a:pt x="7219" y="9604"/>
                  </a:cubicBezTo>
                  <a:cubicBezTo>
                    <a:pt x="7114" y="9876"/>
                    <a:pt x="6842" y="10064"/>
                    <a:pt x="6654" y="10295"/>
                  </a:cubicBezTo>
                  <a:cubicBezTo>
                    <a:pt x="6403" y="10546"/>
                    <a:pt x="6173" y="10818"/>
                    <a:pt x="5922" y="11069"/>
                  </a:cubicBezTo>
                  <a:cubicBezTo>
                    <a:pt x="5754" y="11236"/>
                    <a:pt x="5524" y="11341"/>
                    <a:pt x="5357" y="11508"/>
                  </a:cubicBezTo>
                  <a:cubicBezTo>
                    <a:pt x="5127" y="11738"/>
                    <a:pt x="4917" y="11989"/>
                    <a:pt x="4708" y="12240"/>
                  </a:cubicBezTo>
                  <a:cubicBezTo>
                    <a:pt x="4478" y="12512"/>
                    <a:pt x="4373" y="12826"/>
                    <a:pt x="4645" y="1316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25"/>
            <p:cNvSpPr/>
            <p:nvPr/>
          </p:nvSpPr>
          <p:spPr>
            <a:xfrm>
              <a:off x="2900375" y="4315175"/>
              <a:ext cx="285100" cy="349975"/>
            </a:xfrm>
            <a:custGeom>
              <a:rect b="b" l="l" r="r" t="t"/>
              <a:pathLst>
                <a:path extrusionOk="0" h="13999" w="11404">
                  <a:moveTo>
                    <a:pt x="11174" y="147"/>
                  </a:moveTo>
                  <a:cubicBezTo>
                    <a:pt x="11174" y="126"/>
                    <a:pt x="11132" y="42"/>
                    <a:pt x="11048" y="0"/>
                  </a:cubicBezTo>
                  <a:cubicBezTo>
                    <a:pt x="10776" y="105"/>
                    <a:pt x="10483" y="210"/>
                    <a:pt x="10190" y="335"/>
                  </a:cubicBezTo>
                  <a:cubicBezTo>
                    <a:pt x="10065" y="377"/>
                    <a:pt x="9981" y="419"/>
                    <a:pt x="9855" y="461"/>
                  </a:cubicBezTo>
                  <a:cubicBezTo>
                    <a:pt x="9918" y="1047"/>
                    <a:pt x="9876" y="1716"/>
                    <a:pt x="9625" y="2302"/>
                  </a:cubicBezTo>
                  <a:cubicBezTo>
                    <a:pt x="9521" y="2532"/>
                    <a:pt x="9332" y="2720"/>
                    <a:pt x="9249" y="2951"/>
                  </a:cubicBezTo>
                  <a:cubicBezTo>
                    <a:pt x="9039" y="3662"/>
                    <a:pt x="8663" y="4269"/>
                    <a:pt x="8223" y="4834"/>
                  </a:cubicBezTo>
                  <a:cubicBezTo>
                    <a:pt x="8140" y="4959"/>
                    <a:pt x="8140" y="5127"/>
                    <a:pt x="8098" y="5273"/>
                  </a:cubicBezTo>
                  <a:cubicBezTo>
                    <a:pt x="8056" y="5503"/>
                    <a:pt x="8077" y="5775"/>
                    <a:pt x="7972" y="5964"/>
                  </a:cubicBezTo>
                  <a:cubicBezTo>
                    <a:pt x="7638" y="6612"/>
                    <a:pt x="7261" y="7240"/>
                    <a:pt x="6863" y="7868"/>
                  </a:cubicBezTo>
                  <a:cubicBezTo>
                    <a:pt x="6717" y="8119"/>
                    <a:pt x="6508" y="8328"/>
                    <a:pt x="6319" y="8558"/>
                  </a:cubicBezTo>
                  <a:cubicBezTo>
                    <a:pt x="6131" y="8767"/>
                    <a:pt x="5985" y="8997"/>
                    <a:pt x="5880" y="9270"/>
                  </a:cubicBezTo>
                  <a:cubicBezTo>
                    <a:pt x="5775" y="9542"/>
                    <a:pt x="5503" y="9730"/>
                    <a:pt x="5315" y="9939"/>
                  </a:cubicBezTo>
                  <a:cubicBezTo>
                    <a:pt x="5064" y="10211"/>
                    <a:pt x="4834" y="10483"/>
                    <a:pt x="4583" y="10734"/>
                  </a:cubicBezTo>
                  <a:cubicBezTo>
                    <a:pt x="4415" y="10881"/>
                    <a:pt x="4185" y="11006"/>
                    <a:pt x="4018" y="11174"/>
                  </a:cubicBezTo>
                  <a:cubicBezTo>
                    <a:pt x="3788" y="11383"/>
                    <a:pt x="3578" y="11634"/>
                    <a:pt x="3390" y="11885"/>
                  </a:cubicBezTo>
                  <a:cubicBezTo>
                    <a:pt x="3160" y="12178"/>
                    <a:pt x="3034" y="12492"/>
                    <a:pt x="3306" y="12827"/>
                  </a:cubicBezTo>
                  <a:cubicBezTo>
                    <a:pt x="3013" y="13224"/>
                    <a:pt x="2658" y="13350"/>
                    <a:pt x="2239" y="13391"/>
                  </a:cubicBezTo>
                  <a:cubicBezTo>
                    <a:pt x="1653" y="13412"/>
                    <a:pt x="1068" y="13454"/>
                    <a:pt x="503" y="13496"/>
                  </a:cubicBezTo>
                  <a:cubicBezTo>
                    <a:pt x="461" y="13496"/>
                    <a:pt x="419" y="13517"/>
                    <a:pt x="398" y="13538"/>
                  </a:cubicBezTo>
                  <a:cubicBezTo>
                    <a:pt x="251" y="13580"/>
                    <a:pt x="0" y="13622"/>
                    <a:pt x="0" y="13852"/>
                  </a:cubicBezTo>
                  <a:cubicBezTo>
                    <a:pt x="231" y="13998"/>
                    <a:pt x="544" y="13977"/>
                    <a:pt x="775" y="13956"/>
                  </a:cubicBezTo>
                  <a:cubicBezTo>
                    <a:pt x="1737" y="13894"/>
                    <a:pt x="2700" y="13831"/>
                    <a:pt x="3662" y="13789"/>
                  </a:cubicBezTo>
                  <a:cubicBezTo>
                    <a:pt x="4081" y="13768"/>
                    <a:pt x="4436" y="13622"/>
                    <a:pt x="4729" y="13224"/>
                  </a:cubicBezTo>
                  <a:cubicBezTo>
                    <a:pt x="4457" y="12889"/>
                    <a:pt x="4562" y="12575"/>
                    <a:pt x="4792" y="12303"/>
                  </a:cubicBezTo>
                  <a:cubicBezTo>
                    <a:pt x="5001" y="12052"/>
                    <a:pt x="5210" y="11801"/>
                    <a:pt x="5441" y="11571"/>
                  </a:cubicBezTo>
                  <a:cubicBezTo>
                    <a:pt x="5608" y="11404"/>
                    <a:pt x="5838" y="11299"/>
                    <a:pt x="6005" y="11132"/>
                  </a:cubicBezTo>
                  <a:cubicBezTo>
                    <a:pt x="6257" y="10881"/>
                    <a:pt x="6487" y="10609"/>
                    <a:pt x="6738" y="10358"/>
                  </a:cubicBezTo>
                  <a:cubicBezTo>
                    <a:pt x="6926" y="10127"/>
                    <a:pt x="7198" y="9939"/>
                    <a:pt x="7303" y="9667"/>
                  </a:cubicBezTo>
                  <a:cubicBezTo>
                    <a:pt x="7407" y="9395"/>
                    <a:pt x="7554" y="9186"/>
                    <a:pt x="7721" y="8956"/>
                  </a:cubicBezTo>
                  <a:cubicBezTo>
                    <a:pt x="7930" y="8746"/>
                    <a:pt x="8140" y="8516"/>
                    <a:pt x="8286" y="8265"/>
                  </a:cubicBezTo>
                  <a:cubicBezTo>
                    <a:pt x="8663" y="7637"/>
                    <a:pt x="9039" y="7010"/>
                    <a:pt x="9395" y="6361"/>
                  </a:cubicBezTo>
                  <a:cubicBezTo>
                    <a:pt x="9500" y="6173"/>
                    <a:pt x="9479" y="5901"/>
                    <a:pt x="9521" y="5671"/>
                  </a:cubicBezTo>
                  <a:cubicBezTo>
                    <a:pt x="9562" y="5524"/>
                    <a:pt x="9562" y="5357"/>
                    <a:pt x="9646" y="5231"/>
                  </a:cubicBezTo>
                  <a:cubicBezTo>
                    <a:pt x="10086" y="4666"/>
                    <a:pt x="10462" y="4060"/>
                    <a:pt x="10671" y="3348"/>
                  </a:cubicBezTo>
                  <a:cubicBezTo>
                    <a:pt x="10755" y="3118"/>
                    <a:pt x="10943" y="2930"/>
                    <a:pt x="11048" y="2699"/>
                  </a:cubicBezTo>
                  <a:cubicBezTo>
                    <a:pt x="11404" y="1863"/>
                    <a:pt x="11320" y="1005"/>
                    <a:pt x="11174" y="147"/>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25"/>
            <p:cNvSpPr/>
            <p:nvPr/>
          </p:nvSpPr>
          <p:spPr>
            <a:xfrm>
              <a:off x="3297925" y="4451700"/>
              <a:ext cx="336375" cy="157475"/>
            </a:xfrm>
            <a:custGeom>
              <a:rect b="b" l="l" r="r" t="t"/>
              <a:pathLst>
                <a:path extrusionOk="0" h="6299" w="13455">
                  <a:moveTo>
                    <a:pt x="12575" y="147"/>
                  </a:moveTo>
                  <a:cubicBezTo>
                    <a:pt x="12471" y="147"/>
                    <a:pt x="12387" y="231"/>
                    <a:pt x="12303" y="272"/>
                  </a:cubicBezTo>
                  <a:cubicBezTo>
                    <a:pt x="11927" y="440"/>
                    <a:pt x="11718" y="398"/>
                    <a:pt x="11404" y="105"/>
                  </a:cubicBezTo>
                  <a:cubicBezTo>
                    <a:pt x="11362" y="63"/>
                    <a:pt x="11299" y="21"/>
                    <a:pt x="11257" y="0"/>
                  </a:cubicBezTo>
                  <a:cubicBezTo>
                    <a:pt x="10985" y="210"/>
                    <a:pt x="10985" y="356"/>
                    <a:pt x="11194" y="754"/>
                  </a:cubicBezTo>
                  <a:cubicBezTo>
                    <a:pt x="11215" y="796"/>
                    <a:pt x="11236" y="858"/>
                    <a:pt x="11278" y="942"/>
                  </a:cubicBezTo>
                  <a:cubicBezTo>
                    <a:pt x="11090" y="1068"/>
                    <a:pt x="10922" y="1193"/>
                    <a:pt x="10755" y="1298"/>
                  </a:cubicBezTo>
                  <a:cubicBezTo>
                    <a:pt x="9709" y="1925"/>
                    <a:pt x="8663" y="2553"/>
                    <a:pt x="7617" y="3139"/>
                  </a:cubicBezTo>
                  <a:cubicBezTo>
                    <a:pt x="7156" y="3390"/>
                    <a:pt x="6654" y="3557"/>
                    <a:pt x="6152" y="3746"/>
                  </a:cubicBezTo>
                  <a:cubicBezTo>
                    <a:pt x="6047" y="3767"/>
                    <a:pt x="5922" y="3788"/>
                    <a:pt x="5817" y="3767"/>
                  </a:cubicBezTo>
                  <a:cubicBezTo>
                    <a:pt x="5545" y="3641"/>
                    <a:pt x="5273" y="3725"/>
                    <a:pt x="5001" y="3809"/>
                  </a:cubicBezTo>
                  <a:cubicBezTo>
                    <a:pt x="4290" y="4018"/>
                    <a:pt x="3557" y="4227"/>
                    <a:pt x="2846" y="4457"/>
                  </a:cubicBezTo>
                  <a:cubicBezTo>
                    <a:pt x="2302" y="4604"/>
                    <a:pt x="1758" y="4771"/>
                    <a:pt x="1214" y="4917"/>
                  </a:cubicBezTo>
                  <a:cubicBezTo>
                    <a:pt x="1026" y="4959"/>
                    <a:pt x="795" y="4917"/>
                    <a:pt x="586" y="4938"/>
                  </a:cubicBezTo>
                  <a:cubicBezTo>
                    <a:pt x="419" y="4959"/>
                    <a:pt x="251" y="5001"/>
                    <a:pt x="105" y="5043"/>
                  </a:cubicBezTo>
                  <a:cubicBezTo>
                    <a:pt x="63" y="5064"/>
                    <a:pt x="21" y="5085"/>
                    <a:pt x="0" y="5106"/>
                  </a:cubicBezTo>
                  <a:cubicBezTo>
                    <a:pt x="126" y="5252"/>
                    <a:pt x="231" y="5420"/>
                    <a:pt x="335" y="5587"/>
                  </a:cubicBezTo>
                  <a:cubicBezTo>
                    <a:pt x="942" y="5420"/>
                    <a:pt x="1026" y="6068"/>
                    <a:pt x="1423" y="6298"/>
                  </a:cubicBezTo>
                  <a:cubicBezTo>
                    <a:pt x="1549" y="6215"/>
                    <a:pt x="1674" y="6110"/>
                    <a:pt x="1821" y="6068"/>
                  </a:cubicBezTo>
                  <a:cubicBezTo>
                    <a:pt x="1967" y="6005"/>
                    <a:pt x="2135" y="5964"/>
                    <a:pt x="2302" y="5964"/>
                  </a:cubicBezTo>
                  <a:cubicBezTo>
                    <a:pt x="2511" y="5943"/>
                    <a:pt x="2720" y="5985"/>
                    <a:pt x="2930" y="5922"/>
                  </a:cubicBezTo>
                  <a:cubicBezTo>
                    <a:pt x="3474" y="5796"/>
                    <a:pt x="4018" y="5629"/>
                    <a:pt x="4562" y="5461"/>
                  </a:cubicBezTo>
                  <a:cubicBezTo>
                    <a:pt x="5273" y="5252"/>
                    <a:pt x="5985" y="5043"/>
                    <a:pt x="6717" y="4813"/>
                  </a:cubicBezTo>
                  <a:cubicBezTo>
                    <a:pt x="6989" y="4729"/>
                    <a:pt x="7240" y="4666"/>
                    <a:pt x="7533" y="4771"/>
                  </a:cubicBezTo>
                  <a:cubicBezTo>
                    <a:pt x="7637" y="4813"/>
                    <a:pt x="7763" y="4792"/>
                    <a:pt x="7868" y="4750"/>
                  </a:cubicBezTo>
                  <a:cubicBezTo>
                    <a:pt x="8349" y="4562"/>
                    <a:pt x="8872" y="4415"/>
                    <a:pt x="9311" y="4164"/>
                  </a:cubicBezTo>
                  <a:cubicBezTo>
                    <a:pt x="10378" y="3578"/>
                    <a:pt x="11425" y="2930"/>
                    <a:pt x="12471" y="2323"/>
                  </a:cubicBezTo>
                  <a:cubicBezTo>
                    <a:pt x="12638" y="2218"/>
                    <a:pt x="12806" y="2072"/>
                    <a:pt x="12973" y="1967"/>
                  </a:cubicBezTo>
                  <a:cubicBezTo>
                    <a:pt x="12952" y="1863"/>
                    <a:pt x="12931" y="1821"/>
                    <a:pt x="12910" y="1758"/>
                  </a:cubicBezTo>
                  <a:cubicBezTo>
                    <a:pt x="12659" y="1319"/>
                    <a:pt x="12680" y="1172"/>
                    <a:pt x="13099" y="900"/>
                  </a:cubicBezTo>
                  <a:cubicBezTo>
                    <a:pt x="13224" y="837"/>
                    <a:pt x="13308" y="733"/>
                    <a:pt x="13454" y="628"/>
                  </a:cubicBezTo>
                  <a:cubicBezTo>
                    <a:pt x="13224" y="461"/>
                    <a:pt x="13078" y="293"/>
                    <a:pt x="12889" y="168"/>
                  </a:cubicBezTo>
                  <a:cubicBezTo>
                    <a:pt x="12806" y="126"/>
                    <a:pt x="12680" y="126"/>
                    <a:pt x="12575" y="147"/>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25"/>
            <p:cNvSpPr/>
            <p:nvPr/>
          </p:nvSpPr>
          <p:spPr>
            <a:xfrm>
              <a:off x="98175" y="3173800"/>
              <a:ext cx="4056075" cy="1651400"/>
            </a:xfrm>
            <a:custGeom>
              <a:rect b="b" l="l" r="r" t="t"/>
              <a:pathLst>
                <a:path extrusionOk="0" h="66056" w="162243">
                  <a:moveTo>
                    <a:pt x="160589" y="64424"/>
                  </a:moveTo>
                  <a:cubicBezTo>
                    <a:pt x="160443" y="64570"/>
                    <a:pt x="160359" y="64738"/>
                    <a:pt x="160234" y="64821"/>
                  </a:cubicBezTo>
                  <a:cubicBezTo>
                    <a:pt x="160108" y="64905"/>
                    <a:pt x="159941" y="65031"/>
                    <a:pt x="159815" y="64989"/>
                  </a:cubicBezTo>
                  <a:cubicBezTo>
                    <a:pt x="159480" y="64905"/>
                    <a:pt x="159229" y="65010"/>
                    <a:pt x="158936" y="65156"/>
                  </a:cubicBezTo>
                  <a:cubicBezTo>
                    <a:pt x="158685" y="65261"/>
                    <a:pt x="158351" y="65282"/>
                    <a:pt x="158058" y="65219"/>
                  </a:cubicBezTo>
                  <a:cubicBezTo>
                    <a:pt x="157555" y="65135"/>
                    <a:pt x="157074" y="64968"/>
                    <a:pt x="156551" y="64821"/>
                  </a:cubicBezTo>
                  <a:cubicBezTo>
                    <a:pt x="156195" y="65177"/>
                    <a:pt x="155756" y="65177"/>
                    <a:pt x="155254" y="65135"/>
                  </a:cubicBezTo>
                  <a:cubicBezTo>
                    <a:pt x="153350" y="65010"/>
                    <a:pt x="151446" y="64926"/>
                    <a:pt x="149563" y="64863"/>
                  </a:cubicBezTo>
                  <a:cubicBezTo>
                    <a:pt x="148161" y="64821"/>
                    <a:pt x="146780" y="64780"/>
                    <a:pt x="145378" y="64842"/>
                  </a:cubicBezTo>
                  <a:cubicBezTo>
                    <a:pt x="143097" y="64905"/>
                    <a:pt x="140796" y="64947"/>
                    <a:pt x="138515" y="65282"/>
                  </a:cubicBezTo>
                  <a:cubicBezTo>
                    <a:pt x="137929" y="65365"/>
                    <a:pt x="137343" y="65303"/>
                    <a:pt x="136736" y="65303"/>
                  </a:cubicBezTo>
                  <a:cubicBezTo>
                    <a:pt x="135355" y="65324"/>
                    <a:pt x="133954" y="65344"/>
                    <a:pt x="132573" y="65344"/>
                  </a:cubicBezTo>
                  <a:cubicBezTo>
                    <a:pt x="131234" y="65344"/>
                    <a:pt x="129915" y="65303"/>
                    <a:pt x="128576" y="65261"/>
                  </a:cubicBezTo>
                  <a:cubicBezTo>
                    <a:pt x="128200" y="65261"/>
                    <a:pt x="127802" y="65177"/>
                    <a:pt x="127425" y="65156"/>
                  </a:cubicBezTo>
                  <a:cubicBezTo>
                    <a:pt x="125542" y="65135"/>
                    <a:pt x="123659" y="65114"/>
                    <a:pt x="121776" y="65093"/>
                  </a:cubicBezTo>
                  <a:cubicBezTo>
                    <a:pt x="121441" y="65072"/>
                    <a:pt x="121127" y="65052"/>
                    <a:pt x="120793" y="65052"/>
                  </a:cubicBezTo>
                  <a:cubicBezTo>
                    <a:pt x="119767" y="65114"/>
                    <a:pt x="118721" y="65052"/>
                    <a:pt x="117738" y="65282"/>
                  </a:cubicBezTo>
                  <a:cubicBezTo>
                    <a:pt x="116064" y="65679"/>
                    <a:pt x="114390" y="65512"/>
                    <a:pt x="112737" y="65533"/>
                  </a:cubicBezTo>
                  <a:cubicBezTo>
                    <a:pt x="111335" y="65554"/>
                    <a:pt x="109954" y="65470"/>
                    <a:pt x="108552" y="65428"/>
                  </a:cubicBezTo>
                  <a:cubicBezTo>
                    <a:pt x="106146" y="65344"/>
                    <a:pt x="103740" y="65240"/>
                    <a:pt x="101313" y="65156"/>
                  </a:cubicBezTo>
                  <a:cubicBezTo>
                    <a:pt x="99639" y="65093"/>
                    <a:pt x="97965" y="65072"/>
                    <a:pt x="96291" y="65031"/>
                  </a:cubicBezTo>
                  <a:cubicBezTo>
                    <a:pt x="96082" y="65010"/>
                    <a:pt x="95873" y="65010"/>
                    <a:pt x="95684" y="64947"/>
                  </a:cubicBezTo>
                  <a:cubicBezTo>
                    <a:pt x="94659" y="64654"/>
                    <a:pt x="93613" y="64633"/>
                    <a:pt x="92567" y="64633"/>
                  </a:cubicBezTo>
                  <a:cubicBezTo>
                    <a:pt x="90098" y="64633"/>
                    <a:pt x="87608" y="64633"/>
                    <a:pt x="85139" y="64654"/>
                  </a:cubicBezTo>
                  <a:cubicBezTo>
                    <a:pt x="83904" y="64675"/>
                    <a:pt x="82670" y="64675"/>
                    <a:pt x="81456" y="64717"/>
                  </a:cubicBezTo>
                  <a:cubicBezTo>
                    <a:pt x="80745" y="64738"/>
                    <a:pt x="80033" y="64821"/>
                    <a:pt x="79322" y="64842"/>
                  </a:cubicBezTo>
                  <a:cubicBezTo>
                    <a:pt x="78904" y="64863"/>
                    <a:pt x="78485" y="64821"/>
                    <a:pt x="78088" y="64821"/>
                  </a:cubicBezTo>
                  <a:cubicBezTo>
                    <a:pt x="77606" y="64821"/>
                    <a:pt x="77104" y="64800"/>
                    <a:pt x="76623" y="64821"/>
                  </a:cubicBezTo>
                  <a:cubicBezTo>
                    <a:pt x="75200" y="64863"/>
                    <a:pt x="73798" y="64905"/>
                    <a:pt x="72396" y="64968"/>
                  </a:cubicBezTo>
                  <a:cubicBezTo>
                    <a:pt x="69802" y="65093"/>
                    <a:pt x="67228" y="65261"/>
                    <a:pt x="64655" y="65365"/>
                  </a:cubicBezTo>
                  <a:cubicBezTo>
                    <a:pt x="63378" y="65428"/>
                    <a:pt x="62081" y="65428"/>
                    <a:pt x="60805" y="65407"/>
                  </a:cubicBezTo>
                  <a:cubicBezTo>
                    <a:pt x="59612" y="65365"/>
                    <a:pt x="58440" y="65219"/>
                    <a:pt x="57269" y="65198"/>
                  </a:cubicBezTo>
                  <a:cubicBezTo>
                    <a:pt x="55678" y="65177"/>
                    <a:pt x="54130" y="64968"/>
                    <a:pt x="52540" y="65114"/>
                  </a:cubicBezTo>
                  <a:cubicBezTo>
                    <a:pt x="51954" y="65177"/>
                    <a:pt x="51368" y="65135"/>
                    <a:pt x="50761" y="65135"/>
                  </a:cubicBezTo>
                  <a:cubicBezTo>
                    <a:pt x="49715" y="65156"/>
                    <a:pt x="48648" y="65198"/>
                    <a:pt x="47581" y="65198"/>
                  </a:cubicBezTo>
                  <a:cubicBezTo>
                    <a:pt x="46472" y="65219"/>
                    <a:pt x="45342" y="65240"/>
                    <a:pt x="44212" y="65240"/>
                  </a:cubicBezTo>
                  <a:cubicBezTo>
                    <a:pt x="42371" y="65261"/>
                    <a:pt x="40530" y="65303"/>
                    <a:pt x="38688" y="65324"/>
                  </a:cubicBezTo>
                  <a:cubicBezTo>
                    <a:pt x="37349" y="65344"/>
                    <a:pt x="36031" y="65282"/>
                    <a:pt x="34692" y="65324"/>
                  </a:cubicBezTo>
                  <a:cubicBezTo>
                    <a:pt x="33290" y="65365"/>
                    <a:pt x="31867" y="65470"/>
                    <a:pt x="30465" y="65554"/>
                  </a:cubicBezTo>
                  <a:cubicBezTo>
                    <a:pt x="29461" y="65616"/>
                    <a:pt x="28457" y="65679"/>
                    <a:pt x="27473" y="65742"/>
                  </a:cubicBezTo>
                  <a:cubicBezTo>
                    <a:pt x="26804" y="65784"/>
                    <a:pt x="26155" y="65868"/>
                    <a:pt x="25506" y="65888"/>
                  </a:cubicBezTo>
                  <a:cubicBezTo>
                    <a:pt x="24502" y="65909"/>
                    <a:pt x="23498" y="65909"/>
                    <a:pt x="22493" y="65909"/>
                  </a:cubicBezTo>
                  <a:cubicBezTo>
                    <a:pt x="21447" y="65888"/>
                    <a:pt x="20380" y="65868"/>
                    <a:pt x="19313" y="65826"/>
                  </a:cubicBezTo>
                  <a:cubicBezTo>
                    <a:pt x="18916" y="65805"/>
                    <a:pt x="18497" y="65700"/>
                    <a:pt x="18100" y="65679"/>
                  </a:cubicBezTo>
                  <a:cubicBezTo>
                    <a:pt x="16781" y="65637"/>
                    <a:pt x="15442" y="65616"/>
                    <a:pt x="14124" y="65554"/>
                  </a:cubicBezTo>
                  <a:cubicBezTo>
                    <a:pt x="12304" y="65449"/>
                    <a:pt x="10483" y="65512"/>
                    <a:pt x="8663" y="65616"/>
                  </a:cubicBezTo>
                  <a:cubicBezTo>
                    <a:pt x="6843" y="65742"/>
                    <a:pt x="5022" y="65805"/>
                    <a:pt x="3202" y="65909"/>
                  </a:cubicBezTo>
                  <a:cubicBezTo>
                    <a:pt x="2658" y="65930"/>
                    <a:pt x="2093" y="65972"/>
                    <a:pt x="1549" y="66014"/>
                  </a:cubicBezTo>
                  <a:cubicBezTo>
                    <a:pt x="879" y="66056"/>
                    <a:pt x="461" y="65721"/>
                    <a:pt x="210" y="65135"/>
                  </a:cubicBezTo>
                  <a:cubicBezTo>
                    <a:pt x="1" y="64633"/>
                    <a:pt x="105" y="64236"/>
                    <a:pt x="566" y="63922"/>
                  </a:cubicBezTo>
                  <a:cubicBezTo>
                    <a:pt x="649" y="63859"/>
                    <a:pt x="754" y="63838"/>
                    <a:pt x="900" y="63754"/>
                  </a:cubicBezTo>
                  <a:cubicBezTo>
                    <a:pt x="858" y="63524"/>
                    <a:pt x="817" y="63294"/>
                    <a:pt x="775" y="63064"/>
                  </a:cubicBezTo>
                  <a:cubicBezTo>
                    <a:pt x="670" y="62394"/>
                    <a:pt x="817" y="62122"/>
                    <a:pt x="1444" y="61871"/>
                  </a:cubicBezTo>
                  <a:cubicBezTo>
                    <a:pt x="1570" y="61829"/>
                    <a:pt x="1716" y="61767"/>
                    <a:pt x="1842" y="61704"/>
                  </a:cubicBezTo>
                  <a:cubicBezTo>
                    <a:pt x="3662" y="60469"/>
                    <a:pt x="5483" y="59277"/>
                    <a:pt x="6884" y="57540"/>
                  </a:cubicBezTo>
                  <a:cubicBezTo>
                    <a:pt x="7010" y="57352"/>
                    <a:pt x="7136" y="57163"/>
                    <a:pt x="7261" y="56975"/>
                  </a:cubicBezTo>
                  <a:cubicBezTo>
                    <a:pt x="7428" y="56724"/>
                    <a:pt x="7575" y="56452"/>
                    <a:pt x="7763" y="56201"/>
                  </a:cubicBezTo>
                  <a:cubicBezTo>
                    <a:pt x="8307" y="55427"/>
                    <a:pt x="8328" y="55427"/>
                    <a:pt x="9228" y="55741"/>
                  </a:cubicBezTo>
                  <a:cubicBezTo>
                    <a:pt x="9605" y="55887"/>
                    <a:pt x="9709" y="55845"/>
                    <a:pt x="9877" y="55448"/>
                  </a:cubicBezTo>
                  <a:cubicBezTo>
                    <a:pt x="10149" y="54904"/>
                    <a:pt x="10211" y="54883"/>
                    <a:pt x="10776" y="54987"/>
                  </a:cubicBezTo>
                  <a:cubicBezTo>
                    <a:pt x="11090" y="55050"/>
                    <a:pt x="11425" y="55092"/>
                    <a:pt x="11739" y="55113"/>
                  </a:cubicBezTo>
                  <a:cubicBezTo>
                    <a:pt x="12785" y="55155"/>
                    <a:pt x="13831" y="55176"/>
                    <a:pt x="14877" y="55238"/>
                  </a:cubicBezTo>
                  <a:cubicBezTo>
                    <a:pt x="15296" y="55259"/>
                    <a:pt x="15568" y="55092"/>
                    <a:pt x="15777" y="54736"/>
                  </a:cubicBezTo>
                  <a:cubicBezTo>
                    <a:pt x="16112" y="54171"/>
                    <a:pt x="16488" y="53627"/>
                    <a:pt x="16823" y="53083"/>
                  </a:cubicBezTo>
                  <a:cubicBezTo>
                    <a:pt x="16991" y="52811"/>
                    <a:pt x="17179" y="52581"/>
                    <a:pt x="17514" y="52497"/>
                  </a:cubicBezTo>
                  <a:cubicBezTo>
                    <a:pt x="17660" y="52476"/>
                    <a:pt x="17807" y="52330"/>
                    <a:pt x="17890" y="52204"/>
                  </a:cubicBezTo>
                  <a:cubicBezTo>
                    <a:pt x="19188" y="50384"/>
                    <a:pt x="20799" y="48815"/>
                    <a:pt x="22431" y="47287"/>
                  </a:cubicBezTo>
                  <a:cubicBezTo>
                    <a:pt x="23833" y="45969"/>
                    <a:pt x="25276" y="44693"/>
                    <a:pt x="26741" y="43437"/>
                  </a:cubicBezTo>
                  <a:cubicBezTo>
                    <a:pt x="27536" y="42768"/>
                    <a:pt x="28436" y="42161"/>
                    <a:pt x="29315" y="41554"/>
                  </a:cubicBezTo>
                  <a:cubicBezTo>
                    <a:pt x="30214" y="40927"/>
                    <a:pt x="31260" y="41052"/>
                    <a:pt x="32286" y="41073"/>
                  </a:cubicBezTo>
                  <a:cubicBezTo>
                    <a:pt x="32767" y="41408"/>
                    <a:pt x="33206" y="41471"/>
                    <a:pt x="33667" y="40948"/>
                  </a:cubicBezTo>
                  <a:cubicBezTo>
                    <a:pt x="33771" y="40843"/>
                    <a:pt x="34106" y="40843"/>
                    <a:pt x="34294" y="40906"/>
                  </a:cubicBezTo>
                  <a:cubicBezTo>
                    <a:pt x="34629" y="41010"/>
                    <a:pt x="34901" y="40948"/>
                    <a:pt x="35173" y="40780"/>
                  </a:cubicBezTo>
                  <a:cubicBezTo>
                    <a:pt x="35571" y="40571"/>
                    <a:pt x="35989" y="40383"/>
                    <a:pt x="36366" y="40152"/>
                  </a:cubicBezTo>
                  <a:cubicBezTo>
                    <a:pt x="37433" y="39504"/>
                    <a:pt x="38563" y="39336"/>
                    <a:pt x="39776" y="39420"/>
                  </a:cubicBezTo>
                  <a:cubicBezTo>
                    <a:pt x="40571" y="39483"/>
                    <a:pt x="41304" y="39253"/>
                    <a:pt x="41890" y="38751"/>
                  </a:cubicBezTo>
                  <a:cubicBezTo>
                    <a:pt x="42496" y="38248"/>
                    <a:pt x="43040" y="37704"/>
                    <a:pt x="43522" y="37098"/>
                  </a:cubicBezTo>
                  <a:cubicBezTo>
                    <a:pt x="44924" y="35340"/>
                    <a:pt x="46284" y="33520"/>
                    <a:pt x="47665" y="31762"/>
                  </a:cubicBezTo>
                  <a:cubicBezTo>
                    <a:pt x="48753" y="30381"/>
                    <a:pt x="49757" y="28979"/>
                    <a:pt x="50761" y="27556"/>
                  </a:cubicBezTo>
                  <a:cubicBezTo>
                    <a:pt x="51745" y="26113"/>
                    <a:pt x="52833" y="24753"/>
                    <a:pt x="53921" y="23393"/>
                  </a:cubicBezTo>
                  <a:cubicBezTo>
                    <a:pt x="54381" y="22849"/>
                    <a:pt x="54925" y="22388"/>
                    <a:pt x="55427" y="21865"/>
                  </a:cubicBezTo>
                  <a:cubicBezTo>
                    <a:pt x="55678" y="21635"/>
                    <a:pt x="55908" y="21363"/>
                    <a:pt x="56160" y="21133"/>
                  </a:cubicBezTo>
                  <a:cubicBezTo>
                    <a:pt x="56913" y="20484"/>
                    <a:pt x="57038" y="20484"/>
                    <a:pt x="57896" y="20945"/>
                  </a:cubicBezTo>
                  <a:cubicBezTo>
                    <a:pt x="58231" y="21133"/>
                    <a:pt x="58587" y="21300"/>
                    <a:pt x="58670" y="21761"/>
                  </a:cubicBezTo>
                  <a:cubicBezTo>
                    <a:pt x="58670" y="21823"/>
                    <a:pt x="58754" y="21886"/>
                    <a:pt x="58817" y="21949"/>
                  </a:cubicBezTo>
                  <a:cubicBezTo>
                    <a:pt x="59633" y="22577"/>
                    <a:pt x="60428" y="23204"/>
                    <a:pt x="61453" y="23497"/>
                  </a:cubicBezTo>
                  <a:cubicBezTo>
                    <a:pt x="61997" y="23644"/>
                    <a:pt x="62499" y="23560"/>
                    <a:pt x="62981" y="23246"/>
                  </a:cubicBezTo>
                  <a:cubicBezTo>
                    <a:pt x="63587" y="22786"/>
                    <a:pt x="64194" y="22346"/>
                    <a:pt x="64822" y="21907"/>
                  </a:cubicBezTo>
                  <a:cubicBezTo>
                    <a:pt x="65408" y="21468"/>
                    <a:pt x="66056" y="21217"/>
                    <a:pt x="66810" y="21258"/>
                  </a:cubicBezTo>
                  <a:cubicBezTo>
                    <a:pt x="67793" y="21321"/>
                    <a:pt x="68546" y="20924"/>
                    <a:pt x="69153" y="20149"/>
                  </a:cubicBezTo>
                  <a:cubicBezTo>
                    <a:pt x="70095" y="18936"/>
                    <a:pt x="70932" y="17660"/>
                    <a:pt x="71664" y="16300"/>
                  </a:cubicBezTo>
                  <a:cubicBezTo>
                    <a:pt x="72271" y="15149"/>
                    <a:pt x="72919" y="14040"/>
                    <a:pt x="73568" y="12931"/>
                  </a:cubicBezTo>
                  <a:cubicBezTo>
                    <a:pt x="74677" y="11027"/>
                    <a:pt x="75514" y="8997"/>
                    <a:pt x="76246" y="6926"/>
                  </a:cubicBezTo>
                  <a:cubicBezTo>
                    <a:pt x="76748" y="5524"/>
                    <a:pt x="77397" y="4164"/>
                    <a:pt x="78088" y="2846"/>
                  </a:cubicBezTo>
                  <a:cubicBezTo>
                    <a:pt x="78108" y="2804"/>
                    <a:pt x="78150" y="2783"/>
                    <a:pt x="78150" y="2741"/>
                  </a:cubicBezTo>
                  <a:cubicBezTo>
                    <a:pt x="78611" y="1799"/>
                    <a:pt x="79155" y="1402"/>
                    <a:pt x="79740" y="816"/>
                  </a:cubicBezTo>
                  <a:cubicBezTo>
                    <a:pt x="80515" y="0"/>
                    <a:pt x="81582" y="230"/>
                    <a:pt x="82272" y="858"/>
                  </a:cubicBezTo>
                  <a:cubicBezTo>
                    <a:pt x="82440" y="1004"/>
                    <a:pt x="82607" y="1151"/>
                    <a:pt x="82753" y="1339"/>
                  </a:cubicBezTo>
                  <a:cubicBezTo>
                    <a:pt x="83528" y="2239"/>
                    <a:pt x="84323" y="3159"/>
                    <a:pt x="85097" y="4080"/>
                  </a:cubicBezTo>
                  <a:cubicBezTo>
                    <a:pt x="85599" y="4666"/>
                    <a:pt x="86059" y="5294"/>
                    <a:pt x="86415" y="5984"/>
                  </a:cubicBezTo>
                  <a:cubicBezTo>
                    <a:pt x="86813" y="6758"/>
                    <a:pt x="87315" y="7449"/>
                    <a:pt x="87775" y="8181"/>
                  </a:cubicBezTo>
                  <a:cubicBezTo>
                    <a:pt x="88298" y="8955"/>
                    <a:pt x="88696" y="9771"/>
                    <a:pt x="89052" y="10629"/>
                  </a:cubicBezTo>
                  <a:cubicBezTo>
                    <a:pt x="89177" y="10964"/>
                    <a:pt x="89344" y="11299"/>
                    <a:pt x="89512" y="11634"/>
                  </a:cubicBezTo>
                  <a:cubicBezTo>
                    <a:pt x="89721" y="12031"/>
                    <a:pt x="89847" y="12094"/>
                    <a:pt x="90286" y="12031"/>
                  </a:cubicBezTo>
                  <a:cubicBezTo>
                    <a:pt x="90579" y="11968"/>
                    <a:pt x="90851" y="11864"/>
                    <a:pt x="91144" y="11843"/>
                  </a:cubicBezTo>
                  <a:cubicBezTo>
                    <a:pt x="92420" y="11759"/>
                    <a:pt x="93655" y="11843"/>
                    <a:pt x="94805" y="12512"/>
                  </a:cubicBezTo>
                  <a:cubicBezTo>
                    <a:pt x="95329" y="12826"/>
                    <a:pt x="95726" y="13119"/>
                    <a:pt x="96019" y="13663"/>
                  </a:cubicBezTo>
                  <a:cubicBezTo>
                    <a:pt x="96458" y="14500"/>
                    <a:pt x="97044" y="15232"/>
                    <a:pt x="97463" y="16090"/>
                  </a:cubicBezTo>
                  <a:cubicBezTo>
                    <a:pt x="97839" y="16823"/>
                    <a:pt x="98216" y="17534"/>
                    <a:pt x="98697" y="18204"/>
                  </a:cubicBezTo>
                  <a:cubicBezTo>
                    <a:pt x="99116" y="18789"/>
                    <a:pt x="99618" y="19354"/>
                    <a:pt x="100078" y="19919"/>
                  </a:cubicBezTo>
                  <a:cubicBezTo>
                    <a:pt x="100204" y="20066"/>
                    <a:pt x="100350" y="20170"/>
                    <a:pt x="100455" y="20317"/>
                  </a:cubicBezTo>
                  <a:cubicBezTo>
                    <a:pt x="100685" y="20631"/>
                    <a:pt x="100915" y="20840"/>
                    <a:pt x="101376" y="20756"/>
                  </a:cubicBezTo>
                  <a:cubicBezTo>
                    <a:pt x="101899" y="20652"/>
                    <a:pt x="102505" y="21112"/>
                    <a:pt x="102652" y="21677"/>
                  </a:cubicBezTo>
                  <a:cubicBezTo>
                    <a:pt x="102715" y="21928"/>
                    <a:pt x="102840" y="22033"/>
                    <a:pt x="103070" y="22116"/>
                  </a:cubicBezTo>
                  <a:cubicBezTo>
                    <a:pt x="103698" y="22305"/>
                    <a:pt x="104347" y="22305"/>
                    <a:pt x="104953" y="22158"/>
                  </a:cubicBezTo>
                  <a:cubicBezTo>
                    <a:pt x="105749" y="21991"/>
                    <a:pt x="106523" y="22054"/>
                    <a:pt x="107255" y="22346"/>
                  </a:cubicBezTo>
                  <a:cubicBezTo>
                    <a:pt x="107569" y="22451"/>
                    <a:pt x="107883" y="22660"/>
                    <a:pt x="108092" y="22911"/>
                  </a:cubicBezTo>
                  <a:cubicBezTo>
                    <a:pt x="108427" y="23330"/>
                    <a:pt x="108720" y="23811"/>
                    <a:pt x="108950" y="24313"/>
                  </a:cubicBezTo>
                  <a:cubicBezTo>
                    <a:pt x="109536" y="25652"/>
                    <a:pt x="110352" y="26845"/>
                    <a:pt x="111189" y="28038"/>
                  </a:cubicBezTo>
                  <a:cubicBezTo>
                    <a:pt x="112465" y="29837"/>
                    <a:pt x="113804" y="31595"/>
                    <a:pt x="115080" y="33415"/>
                  </a:cubicBezTo>
                  <a:cubicBezTo>
                    <a:pt x="115520" y="34064"/>
                    <a:pt x="115834" y="34817"/>
                    <a:pt x="116189" y="35528"/>
                  </a:cubicBezTo>
                  <a:cubicBezTo>
                    <a:pt x="116461" y="36051"/>
                    <a:pt x="116859" y="36386"/>
                    <a:pt x="117382" y="36700"/>
                  </a:cubicBezTo>
                  <a:cubicBezTo>
                    <a:pt x="118114" y="37160"/>
                    <a:pt x="118700" y="37014"/>
                    <a:pt x="119349" y="36616"/>
                  </a:cubicBezTo>
                  <a:cubicBezTo>
                    <a:pt x="119977" y="36240"/>
                    <a:pt x="120646" y="36030"/>
                    <a:pt x="121399" y="36177"/>
                  </a:cubicBezTo>
                  <a:cubicBezTo>
                    <a:pt x="121818" y="36240"/>
                    <a:pt x="122174" y="36407"/>
                    <a:pt x="122467" y="36700"/>
                  </a:cubicBezTo>
                  <a:cubicBezTo>
                    <a:pt x="122948" y="37202"/>
                    <a:pt x="123429" y="37725"/>
                    <a:pt x="123910" y="38227"/>
                  </a:cubicBezTo>
                  <a:cubicBezTo>
                    <a:pt x="124015" y="38332"/>
                    <a:pt x="124099" y="38437"/>
                    <a:pt x="124203" y="38541"/>
                  </a:cubicBezTo>
                  <a:cubicBezTo>
                    <a:pt x="125312" y="39797"/>
                    <a:pt x="126505" y="39525"/>
                    <a:pt x="127697" y="38876"/>
                  </a:cubicBezTo>
                  <a:cubicBezTo>
                    <a:pt x="128827" y="38269"/>
                    <a:pt x="130041" y="37976"/>
                    <a:pt x="131296" y="38248"/>
                  </a:cubicBezTo>
                  <a:cubicBezTo>
                    <a:pt x="131798" y="38353"/>
                    <a:pt x="132322" y="38688"/>
                    <a:pt x="132719" y="39043"/>
                  </a:cubicBezTo>
                  <a:cubicBezTo>
                    <a:pt x="133535" y="39776"/>
                    <a:pt x="134121" y="40696"/>
                    <a:pt x="134644" y="41659"/>
                  </a:cubicBezTo>
                  <a:cubicBezTo>
                    <a:pt x="135230" y="42747"/>
                    <a:pt x="135837" y="43856"/>
                    <a:pt x="136464" y="44944"/>
                  </a:cubicBezTo>
                  <a:cubicBezTo>
                    <a:pt x="136611" y="45216"/>
                    <a:pt x="136883" y="45425"/>
                    <a:pt x="137071" y="45676"/>
                  </a:cubicBezTo>
                  <a:cubicBezTo>
                    <a:pt x="137385" y="46095"/>
                    <a:pt x="137762" y="46450"/>
                    <a:pt x="137992" y="46911"/>
                  </a:cubicBezTo>
                  <a:cubicBezTo>
                    <a:pt x="138578" y="48062"/>
                    <a:pt x="139540" y="48752"/>
                    <a:pt x="140586" y="49443"/>
                  </a:cubicBezTo>
                  <a:cubicBezTo>
                    <a:pt x="141612" y="50091"/>
                    <a:pt x="142595" y="50844"/>
                    <a:pt x="143411" y="51786"/>
                  </a:cubicBezTo>
                  <a:cubicBezTo>
                    <a:pt x="143746" y="52184"/>
                    <a:pt x="143934" y="52707"/>
                    <a:pt x="144332" y="53062"/>
                  </a:cubicBezTo>
                  <a:cubicBezTo>
                    <a:pt x="144855" y="53523"/>
                    <a:pt x="145399" y="53941"/>
                    <a:pt x="145985" y="54318"/>
                  </a:cubicBezTo>
                  <a:cubicBezTo>
                    <a:pt x="146424" y="54590"/>
                    <a:pt x="146759" y="54904"/>
                    <a:pt x="146968" y="55385"/>
                  </a:cubicBezTo>
                  <a:cubicBezTo>
                    <a:pt x="147240" y="55950"/>
                    <a:pt x="147533" y="56515"/>
                    <a:pt x="147847" y="57059"/>
                  </a:cubicBezTo>
                  <a:cubicBezTo>
                    <a:pt x="147951" y="57226"/>
                    <a:pt x="148098" y="57393"/>
                    <a:pt x="148265" y="57477"/>
                  </a:cubicBezTo>
                  <a:cubicBezTo>
                    <a:pt x="148893" y="57749"/>
                    <a:pt x="149395" y="58168"/>
                    <a:pt x="149772" y="58712"/>
                  </a:cubicBezTo>
                  <a:cubicBezTo>
                    <a:pt x="150023" y="59026"/>
                    <a:pt x="150274" y="59130"/>
                    <a:pt x="150672" y="59067"/>
                  </a:cubicBezTo>
                  <a:cubicBezTo>
                    <a:pt x="151341" y="58942"/>
                    <a:pt x="151613" y="59109"/>
                    <a:pt x="151864" y="59779"/>
                  </a:cubicBezTo>
                  <a:cubicBezTo>
                    <a:pt x="151990" y="60114"/>
                    <a:pt x="152241" y="60114"/>
                    <a:pt x="152492" y="60155"/>
                  </a:cubicBezTo>
                  <a:cubicBezTo>
                    <a:pt x="153141" y="60302"/>
                    <a:pt x="153810" y="60469"/>
                    <a:pt x="154459" y="60637"/>
                  </a:cubicBezTo>
                  <a:cubicBezTo>
                    <a:pt x="154919" y="60741"/>
                    <a:pt x="155233" y="61055"/>
                    <a:pt x="155358" y="61474"/>
                  </a:cubicBezTo>
                  <a:cubicBezTo>
                    <a:pt x="155610" y="62206"/>
                    <a:pt x="156195" y="62352"/>
                    <a:pt x="156823" y="62457"/>
                  </a:cubicBezTo>
                  <a:cubicBezTo>
                    <a:pt x="157200" y="62520"/>
                    <a:pt x="157555" y="62541"/>
                    <a:pt x="157932" y="62583"/>
                  </a:cubicBezTo>
                  <a:cubicBezTo>
                    <a:pt x="158853" y="62708"/>
                    <a:pt x="159773" y="62834"/>
                    <a:pt x="160736" y="62708"/>
                  </a:cubicBezTo>
                  <a:cubicBezTo>
                    <a:pt x="161573" y="62583"/>
                    <a:pt x="162242" y="63482"/>
                    <a:pt x="161928" y="64236"/>
                  </a:cubicBezTo>
                  <a:cubicBezTo>
                    <a:pt x="161740" y="64696"/>
                    <a:pt x="161405" y="64821"/>
                    <a:pt x="160945" y="64612"/>
                  </a:cubicBezTo>
                  <a:cubicBezTo>
                    <a:pt x="160840" y="64591"/>
                    <a:pt x="160757" y="64528"/>
                    <a:pt x="160589" y="64424"/>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80" name="Google Shape;380;p25"/>
          <p:cNvSpPr/>
          <p:nvPr/>
        </p:nvSpPr>
        <p:spPr>
          <a:xfrm>
            <a:off x="4436850" y="3602775"/>
            <a:ext cx="4707025" cy="1540690"/>
          </a:xfrm>
          <a:custGeom>
            <a:rect b="b" l="l" r="r" t="t"/>
            <a:pathLst>
              <a:path extrusionOk="0" h="54907" w="208483">
                <a:moveTo>
                  <a:pt x="95468" y="1"/>
                </a:moveTo>
                <a:lnTo>
                  <a:pt x="0" y="25719"/>
                </a:lnTo>
                <a:lnTo>
                  <a:pt x="0" y="44199"/>
                </a:lnTo>
                <a:lnTo>
                  <a:pt x="208482" y="54907"/>
                </a:lnTo>
                <a:lnTo>
                  <a:pt x="208482" y="30989"/>
                </a:lnTo>
                <a:lnTo>
                  <a:pt x="181263" y="14177"/>
                </a:lnTo>
                <a:lnTo>
                  <a:pt x="157512" y="22583"/>
                </a:lnTo>
                <a:lnTo>
                  <a:pt x="9546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25"/>
          <p:cNvSpPr/>
          <p:nvPr/>
        </p:nvSpPr>
        <p:spPr>
          <a:xfrm>
            <a:off x="-25" y="4008225"/>
            <a:ext cx="9144064" cy="1135291"/>
          </a:xfrm>
          <a:custGeom>
            <a:rect b="b" l="l" r="r" t="t"/>
            <a:pathLst>
              <a:path extrusionOk="0" h="41130" w="208483">
                <a:moveTo>
                  <a:pt x="190136" y="11108"/>
                </a:moveTo>
                <a:cubicBezTo>
                  <a:pt x="189836" y="9574"/>
                  <a:pt x="189202" y="6872"/>
                  <a:pt x="188868" y="6972"/>
                </a:cubicBezTo>
                <a:cubicBezTo>
                  <a:pt x="188501" y="7072"/>
                  <a:pt x="188068" y="9707"/>
                  <a:pt x="187834" y="11208"/>
                </a:cubicBezTo>
                <a:cubicBezTo>
                  <a:pt x="186733" y="11242"/>
                  <a:pt x="185633" y="11275"/>
                  <a:pt x="184532" y="11342"/>
                </a:cubicBezTo>
                <a:cubicBezTo>
                  <a:pt x="183965" y="8606"/>
                  <a:pt x="182530" y="1935"/>
                  <a:pt x="181596" y="2869"/>
                </a:cubicBezTo>
                <a:cubicBezTo>
                  <a:pt x="180696" y="3770"/>
                  <a:pt x="180696" y="9273"/>
                  <a:pt x="180762" y="11508"/>
                </a:cubicBezTo>
                <a:cubicBezTo>
                  <a:pt x="178361" y="11642"/>
                  <a:pt x="175959" y="11775"/>
                  <a:pt x="173591" y="11909"/>
                </a:cubicBezTo>
                <a:cubicBezTo>
                  <a:pt x="173224" y="10141"/>
                  <a:pt x="172423" y="6638"/>
                  <a:pt x="171923" y="6972"/>
                </a:cubicBezTo>
                <a:cubicBezTo>
                  <a:pt x="171422" y="7272"/>
                  <a:pt x="171356" y="10474"/>
                  <a:pt x="171356" y="12042"/>
                </a:cubicBezTo>
                <a:cubicBezTo>
                  <a:pt x="171322" y="12042"/>
                  <a:pt x="171256" y="12075"/>
                  <a:pt x="171222" y="12075"/>
                </a:cubicBezTo>
                <a:cubicBezTo>
                  <a:pt x="170689" y="9207"/>
                  <a:pt x="168954" y="167"/>
                  <a:pt x="168287" y="67"/>
                </a:cubicBezTo>
                <a:cubicBezTo>
                  <a:pt x="167920" y="0"/>
                  <a:pt x="167286" y="3136"/>
                  <a:pt x="166752" y="6438"/>
                </a:cubicBezTo>
                <a:cubicBezTo>
                  <a:pt x="164184" y="5738"/>
                  <a:pt x="160715" y="6605"/>
                  <a:pt x="160448" y="7572"/>
                </a:cubicBezTo>
                <a:cubicBezTo>
                  <a:pt x="160148" y="8606"/>
                  <a:pt x="161715" y="9440"/>
                  <a:pt x="160982" y="9540"/>
                </a:cubicBezTo>
                <a:cubicBezTo>
                  <a:pt x="160214" y="9640"/>
                  <a:pt x="158013" y="9507"/>
                  <a:pt x="158547" y="10308"/>
                </a:cubicBezTo>
                <a:cubicBezTo>
                  <a:pt x="159014" y="10941"/>
                  <a:pt x="157713" y="11275"/>
                  <a:pt x="157312" y="11375"/>
                </a:cubicBezTo>
                <a:cubicBezTo>
                  <a:pt x="156512" y="11575"/>
                  <a:pt x="154277" y="11442"/>
                  <a:pt x="155478" y="10341"/>
                </a:cubicBezTo>
                <a:cubicBezTo>
                  <a:pt x="155644" y="10174"/>
                  <a:pt x="155878" y="10074"/>
                  <a:pt x="156045" y="9907"/>
                </a:cubicBezTo>
                <a:cubicBezTo>
                  <a:pt x="157179" y="8506"/>
                  <a:pt x="154677" y="7839"/>
                  <a:pt x="153243" y="8039"/>
                </a:cubicBezTo>
                <a:cubicBezTo>
                  <a:pt x="152309" y="8173"/>
                  <a:pt x="150774" y="8540"/>
                  <a:pt x="150141" y="9407"/>
                </a:cubicBezTo>
                <a:cubicBezTo>
                  <a:pt x="149874" y="9073"/>
                  <a:pt x="149607" y="8773"/>
                  <a:pt x="149207" y="8573"/>
                </a:cubicBezTo>
                <a:cubicBezTo>
                  <a:pt x="148373" y="8173"/>
                  <a:pt x="147138" y="8640"/>
                  <a:pt x="147072" y="9540"/>
                </a:cubicBezTo>
                <a:cubicBezTo>
                  <a:pt x="147205" y="8573"/>
                  <a:pt x="147339" y="7572"/>
                  <a:pt x="147005" y="6638"/>
                </a:cubicBezTo>
                <a:cubicBezTo>
                  <a:pt x="146671" y="5738"/>
                  <a:pt x="145671" y="4970"/>
                  <a:pt x="144737" y="5237"/>
                </a:cubicBezTo>
                <a:cubicBezTo>
                  <a:pt x="143869" y="5504"/>
                  <a:pt x="143436" y="6471"/>
                  <a:pt x="143302" y="7372"/>
                </a:cubicBezTo>
                <a:cubicBezTo>
                  <a:pt x="143136" y="8706"/>
                  <a:pt x="143202" y="9707"/>
                  <a:pt x="142535" y="10708"/>
                </a:cubicBezTo>
                <a:cubicBezTo>
                  <a:pt x="142268" y="10741"/>
                  <a:pt x="142001" y="10741"/>
                  <a:pt x="141668" y="10775"/>
                </a:cubicBezTo>
                <a:cubicBezTo>
                  <a:pt x="135730" y="11442"/>
                  <a:pt x="141668" y="10775"/>
                  <a:pt x="140200" y="8540"/>
                </a:cubicBezTo>
                <a:cubicBezTo>
                  <a:pt x="139099" y="6838"/>
                  <a:pt x="135964" y="6938"/>
                  <a:pt x="134196" y="7139"/>
                </a:cubicBezTo>
                <a:cubicBezTo>
                  <a:pt x="131894" y="7405"/>
                  <a:pt x="128258" y="9507"/>
                  <a:pt x="130627" y="11208"/>
                </a:cubicBezTo>
                <a:cubicBezTo>
                  <a:pt x="130960" y="11442"/>
                  <a:pt x="131360" y="11508"/>
                  <a:pt x="131727" y="11675"/>
                </a:cubicBezTo>
                <a:cubicBezTo>
                  <a:pt x="134029" y="12876"/>
                  <a:pt x="130627" y="14044"/>
                  <a:pt x="129259" y="14044"/>
                </a:cubicBezTo>
                <a:cubicBezTo>
                  <a:pt x="128625" y="14044"/>
                  <a:pt x="126457" y="14110"/>
                  <a:pt x="126891" y="12909"/>
                </a:cubicBezTo>
                <a:cubicBezTo>
                  <a:pt x="127424" y="11442"/>
                  <a:pt x="124022" y="12609"/>
                  <a:pt x="122788" y="12776"/>
                </a:cubicBezTo>
                <a:cubicBezTo>
                  <a:pt x="121553" y="12943"/>
                  <a:pt x="123688" y="10941"/>
                  <a:pt x="122788" y="9474"/>
                </a:cubicBezTo>
                <a:cubicBezTo>
                  <a:pt x="121887" y="7973"/>
                  <a:pt x="115449" y="8139"/>
                  <a:pt x="111813" y="10775"/>
                </a:cubicBezTo>
                <a:cubicBezTo>
                  <a:pt x="108177" y="13410"/>
                  <a:pt x="113481" y="13743"/>
                  <a:pt x="110379" y="15912"/>
                </a:cubicBezTo>
                <a:cubicBezTo>
                  <a:pt x="108944" y="16912"/>
                  <a:pt x="109878" y="17780"/>
                  <a:pt x="111313" y="18447"/>
                </a:cubicBezTo>
                <a:cubicBezTo>
                  <a:pt x="108778" y="18814"/>
                  <a:pt x="106276" y="19181"/>
                  <a:pt x="103807" y="19581"/>
                </a:cubicBezTo>
                <a:cubicBezTo>
                  <a:pt x="103474" y="18046"/>
                  <a:pt x="103007" y="16145"/>
                  <a:pt x="102707" y="16212"/>
                </a:cubicBezTo>
                <a:cubicBezTo>
                  <a:pt x="102373" y="16312"/>
                  <a:pt x="102006" y="18380"/>
                  <a:pt x="101773" y="19881"/>
                </a:cubicBezTo>
                <a:cubicBezTo>
                  <a:pt x="100872" y="20014"/>
                  <a:pt x="99971" y="20181"/>
                  <a:pt x="99071" y="20315"/>
                </a:cubicBezTo>
                <a:cubicBezTo>
                  <a:pt x="98670" y="18513"/>
                  <a:pt x="98070" y="16312"/>
                  <a:pt x="97670" y="16579"/>
                </a:cubicBezTo>
                <a:cubicBezTo>
                  <a:pt x="97269" y="16812"/>
                  <a:pt x="97136" y="18980"/>
                  <a:pt x="97136" y="20615"/>
                </a:cubicBezTo>
                <a:cubicBezTo>
                  <a:pt x="97003" y="20648"/>
                  <a:pt x="96869" y="20648"/>
                  <a:pt x="96769" y="20682"/>
                </a:cubicBezTo>
                <a:cubicBezTo>
                  <a:pt x="96102" y="17146"/>
                  <a:pt x="94634" y="9740"/>
                  <a:pt x="94034" y="9674"/>
                </a:cubicBezTo>
                <a:cubicBezTo>
                  <a:pt x="93433" y="9574"/>
                  <a:pt x="92199" y="17546"/>
                  <a:pt x="91665" y="21516"/>
                </a:cubicBezTo>
                <a:cubicBezTo>
                  <a:pt x="38928" y="30255"/>
                  <a:pt x="0" y="41130"/>
                  <a:pt x="0" y="41130"/>
                </a:cubicBezTo>
                <a:lnTo>
                  <a:pt x="208482" y="41130"/>
                </a:lnTo>
                <a:lnTo>
                  <a:pt x="208482" y="10775"/>
                </a:lnTo>
                <a:cubicBezTo>
                  <a:pt x="202378" y="10775"/>
                  <a:pt x="196274" y="10908"/>
                  <a:pt x="190136" y="11108"/>
                </a:cubicBezTo>
                <a:close/>
              </a:path>
            </a:pathLst>
          </a:custGeom>
          <a:solidFill>
            <a:srgbClr val="5B48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25"/>
          <p:cNvSpPr/>
          <p:nvPr/>
        </p:nvSpPr>
        <p:spPr>
          <a:xfrm flipH="1">
            <a:off x="15" y="4348053"/>
            <a:ext cx="8007235" cy="827939"/>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25"/>
          <p:cNvSpPr/>
          <p:nvPr/>
        </p:nvSpPr>
        <p:spPr>
          <a:xfrm flipH="1">
            <a:off x="7079372" y="722400"/>
            <a:ext cx="1571453" cy="572691"/>
          </a:xfrm>
          <a:custGeom>
            <a:rect b="b" l="l" r="r" t="t"/>
            <a:pathLst>
              <a:path extrusionOk="0" h="12706" w="34865">
                <a:moveTo>
                  <a:pt x="16019" y="0"/>
                </a:moveTo>
                <a:cubicBezTo>
                  <a:pt x="11734" y="0"/>
                  <a:pt x="8116" y="2888"/>
                  <a:pt x="7022" y="6839"/>
                </a:cubicBezTo>
                <a:cubicBezTo>
                  <a:pt x="6688" y="6778"/>
                  <a:pt x="6323" y="6748"/>
                  <a:pt x="5958" y="6748"/>
                </a:cubicBezTo>
                <a:cubicBezTo>
                  <a:pt x="2676" y="6748"/>
                  <a:pt x="1" y="9423"/>
                  <a:pt x="1" y="12706"/>
                </a:cubicBezTo>
                <a:lnTo>
                  <a:pt x="34865" y="12706"/>
                </a:lnTo>
                <a:cubicBezTo>
                  <a:pt x="34439" y="10456"/>
                  <a:pt x="32494" y="8754"/>
                  <a:pt x="30123" y="8754"/>
                </a:cubicBezTo>
                <a:cubicBezTo>
                  <a:pt x="29515" y="8754"/>
                  <a:pt x="28907" y="8876"/>
                  <a:pt x="28360" y="9089"/>
                </a:cubicBezTo>
                <a:cubicBezTo>
                  <a:pt x="27934" y="7842"/>
                  <a:pt x="26749" y="6991"/>
                  <a:pt x="25381" y="6991"/>
                </a:cubicBezTo>
                <a:lnTo>
                  <a:pt x="25077" y="6991"/>
                </a:lnTo>
                <a:cubicBezTo>
                  <a:pt x="24013" y="2979"/>
                  <a:pt x="20366" y="0"/>
                  <a:pt x="16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25"/>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300"/>
              <a:buNone/>
              <a:defRPr sz="3300"/>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
        <p:nvSpPr>
          <p:cNvPr id="385" name="Google Shape;385;p25"/>
          <p:cNvSpPr txBox="1"/>
          <p:nvPr>
            <p:ph idx="1" type="subTitle"/>
          </p:nvPr>
        </p:nvSpPr>
        <p:spPr>
          <a:xfrm>
            <a:off x="899875" y="1616203"/>
            <a:ext cx="2888400" cy="454500"/>
          </a:xfrm>
          <a:prstGeom prst="rect">
            <a:avLst/>
          </a:prstGeom>
          <a:ln>
            <a:noFill/>
          </a:ln>
        </p:spPr>
        <p:txBody>
          <a:bodyPr anchorCtr="0" anchor="ctr" bIns="91425" lIns="91425" spcFirstLastPara="1" rIns="91425" wrap="square" tIns="91425">
            <a:noAutofit/>
          </a:bodyPr>
          <a:lstStyle>
            <a:lvl1pPr lvl="0" rtl="0" algn="ctr">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386" name="Google Shape;386;p25"/>
          <p:cNvSpPr txBox="1"/>
          <p:nvPr>
            <p:ph idx="2" type="subTitle"/>
          </p:nvPr>
        </p:nvSpPr>
        <p:spPr>
          <a:xfrm>
            <a:off x="5355673" y="1616203"/>
            <a:ext cx="2888400" cy="454500"/>
          </a:xfrm>
          <a:prstGeom prst="rect">
            <a:avLst/>
          </a:prstGeom>
          <a:ln>
            <a:noFill/>
          </a:ln>
        </p:spPr>
        <p:txBody>
          <a:bodyPr anchorCtr="0" anchor="ctr" bIns="91425" lIns="91425" spcFirstLastPara="1" rIns="91425" wrap="square" tIns="91425">
            <a:noAutofit/>
          </a:bodyPr>
          <a:lstStyle>
            <a:lvl1pPr lvl="0" rtl="0" algn="ctr">
              <a:spcBef>
                <a:spcPts val="0"/>
              </a:spcBef>
              <a:spcAft>
                <a:spcPts val="0"/>
              </a:spcAft>
              <a:buSzPts val="1800"/>
              <a:buNone/>
              <a:defRPr sz="2700">
                <a:solidFill>
                  <a:srgbClr val="16343F"/>
                </a:solidFill>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387" name="Google Shape;387;p25"/>
          <p:cNvSpPr txBox="1"/>
          <p:nvPr>
            <p:ph idx="3" type="subTitle"/>
          </p:nvPr>
        </p:nvSpPr>
        <p:spPr>
          <a:xfrm>
            <a:off x="899875" y="2130625"/>
            <a:ext cx="2888400" cy="1210500"/>
          </a:xfrm>
          <a:prstGeom prst="rect">
            <a:avLst/>
          </a:prstGeom>
          <a:ln>
            <a:noFill/>
          </a:ln>
        </p:spPr>
        <p:txBody>
          <a:bodyPr anchorCtr="0" anchor="t" bIns="91425" lIns="91425" spcFirstLastPara="1" rIns="91425" wrap="square" tIns="91425">
            <a:noAutofit/>
          </a:bodyPr>
          <a:lstStyle>
            <a:lvl1pPr lvl="0" rtl="0" algn="ctr">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388" name="Google Shape;388;p25"/>
          <p:cNvSpPr txBox="1"/>
          <p:nvPr>
            <p:ph idx="4" type="subTitle"/>
          </p:nvPr>
        </p:nvSpPr>
        <p:spPr>
          <a:xfrm>
            <a:off x="5355675" y="2130625"/>
            <a:ext cx="2888400" cy="1210500"/>
          </a:xfrm>
          <a:prstGeom prst="rect">
            <a:avLst/>
          </a:prstGeom>
          <a:ln>
            <a:noFill/>
          </a:ln>
        </p:spPr>
        <p:txBody>
          <a:bodyPr anchorCtr="0" anchor="t" bIns="91425" lIns="91425" spcFirstLastPara="1" rIns="91425" wrap="square" tIns="91425">
            <a:noAutofit/>
          </a:bodyPr>
          <a:lstStyle>
            <a:lvl1pPr lvl="0" rtl="0" algn="ctr">
              <a:spcBef>
                <a:spcPts val="0"/>
              </a:spcBef>
              <a:spcAft>
                <a:spcPts val="0"/>
              </a:spcAft>
              <a:buSzPts val="1800"/>
              <a:buNone/>
              <a:defRPr sz="1600">
                <a:solidFill>
                  <a:srgbClr val="16343F"/>
                </a:solidFill>
              </a:defRPr>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2">
  <p:cSld name="CUSTOM_23">
    <p:spTree>
      <p:nvGrpSpPr>
        <p:cNvPr id="389" name="Shape 389"/>
        <p:cNvGrpSpPr/>
        <p:nvPr/>
      </p:nvGrpSpPr>
      <p:grpSpPr>
        <a:xfrm>
          <a:off x="0" y="0"/>
          <a:ext cx="0" cy="0"/>
          <a:chOff x="0" y="0"/>
          <a:chExt cx="0" cy="0"/>
        </a:xfrm>
      </p:grpSpPr>
      <p:sp>
        <p:nvSpPr>
          <p:cNvPr id="390" name="Google Shape;390;p26"/>
          <p:cNvSpPr/>
          <p:nvPr/>
        </p:nvSpPr>
        <p:spPr>
          <a:xfrm>
            <a:off x="1401999" y="548638"/>
            <a:ext cx="1772972" cy="646132"/>
          </a:xfrm>
          <a:custGeom>
            <a:rect b="b" l="l" r="r" t="t"/>
            <a:pathLst>
              <a:path extrusionOk="0" h="12706" w="34865">
                <a:moveTo>
                  <a:pt x="16019" y="0"/>
                </a:moveTo>
                <a:cubicBezTo>
                  <a:pt x="11734" y="0"/>
                  <a:pt x="8116" y="2888"/>
                  <a:pt x="7022" y="6839"/>
                </a:cubicBezTo>
                <a:cubicBezTo>
                  <a:pt x="6688" y="6778"/>
                  <a:pt x="6323" y="6748"/>
                  <a:pt x="5958" y="6748"/>
                </a:cubicBezTo>
                <a:cubicBezTo>
                  <a:pt x="2676" y="6748"/>
                  <a:pt x="1" y="9423"/>
                  <a:pt x="1" y="12706"/>
                </a:cubicBezTo>
                <a:lnTo>
                  <a:pt x="34865" y="12706"/>
                </a:lnTo>
                <a:cubicBezTo>
                  <a:pt x="34439" y="10456"/>
                  <a:pt x="32494" y="8754"/>
                  <a:pt x="30123" y="8754"/>
                </a:cubicBezTo>
                <a:cubicBezTo>
                  <a:pt x="29515" y="8754"/>
                  <a:pt x="28907" y="8876"/>
                  <a:pt x="28360" y="9089"/>
                </a:cubicBezTo>
                <a:cubicBezTo>
                  <a:pt x="27934" y="7842"/>
                  <a:pt x="26749" y="6991"/>
                  <a:pt x="25381" y="6991"/>
                </a:cubicBezTo>
                <a:lnTo>
                  <a:pt x="25077" y="6991"/>
                </a:lnTo>
                <a:cubicBezTo>
                  <a:pt x="24013" y="2979"/>
                  <a:pt x="20366" y="0"/>
                  <a:pt x="16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26"/>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lgn="r">
              <a:spcBef>
                <a:spcPts val="0"/>
              </a:spcBef>
              <a:spcAft>
                <a:spcPts val="0"/>
              </a:spcAft>
              <a:buSzPts val="3300"/>
              <a:buNone/>
              <a:defRPr sz="3300"/>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
        <p:nvSpPr>
          <p:cNvPr id="392" name="Google Shape;392;p26"/>
          <p:cNvSpPr txBox="1"/>
          <p:nvPr>
            <p:ph idx="1" type="subTitle"/>
          </p:nvPr>
        </p:nvSpPr>
        <p:spPr>
          <a:xfrm>
            <a:off x="5942827" y="2848700"/>
            <a:ext cx="2487900" cy="454500"/>
          </a:xfrm>
          <a:prstGeom prst="rect">
            <a:avLst/>
          </a:prstGeom>
          <a:ln>
            <a:noFill/>
          </a:ln>
        </p:spPr>
        <p:txBody>
          <a:bodyPr anchorCtr="0" anchor="ctr" bIns="91425" lIns="91425" spcFirstLastPara="1" rIns="91425" wrap="square" tIns="91425">
            <a:noAutofit/>
          </a:bodyPr>
          <a:lstStyle>
            <a:lvl1pPr lvl="0" rtl="0" algn="r">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393" name="Google Shape;393;p26"/>
          <p:cNvSpPr txBox="1"/>
          <p:nvPr>
            <p:ph idx="2" type="subTitle"/>
          </p:nvPr>
        </p:nvSpPr>
        <p:spPr>
          <a:xfrm>
            <a:off x="5942825" y="1460875"/>
            <a:ext cx="2487900" cy="454500"/>
          </a:xfrm>
          <a:prstGeom prst="rect">
            <a:avLst/>
          </a:prstGeom>
          <a:ln>
            <a:noFill/>
          </a:ln>
        </p:spPr>
        <p:txBody>
          <a:bodyPr anchorCtr="0" anchor="ctr" bIns="91425" lIns="91425" spcFirstLastPara="1" rIns="91425" wrap="square" tIns="91425">
            <a:noAutofit/>
          </a:bodyPr>
          <a:lstStyle>
            <a:lvl1pPr lvl="0" rtl="0" algn="r">
              <a:spcBef>
                <a:spcPts val="0"/>
              </a:spcBef>
              <a:spcAft>
                <a:spcPts val="0"/>
              </a:spcAft>
              <a:buSzPts val="1800"/>
              <a:buNone/>
              <a:defRPr sz="2700">
                <a:solidFill>
                  <a:srgbClr val="16343F"/>
                </a:solidFill>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394" name="Google Shape;394;p26"/>
          <p:cNvSpPr txBox="1"/>
          <p:nvPr>
            <p:ph idx="3" type="subTitle"/>
          </p:nvPr>
        </p:nvSpPr>
        <p:spPr>
          <a:xfrm>
            <a:off x="5942827" y="3315625"/>
            <a:ext cx="2487900" cy="7656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395" name="Google Shape;395;p26"/>
          <p:cNvSpPr txBox="1"/>
          <p:nvPr>
            <p:ph idx="4" type="subTitle"/>
          </p:nvPr>
        </p:nvSpPr>
        <p:spPr>
          <a:xfrm>
            <a:off x="5942827" y="1927800"/>
            <a:ext cx="2487900" cy="7656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grpSp>
        <p:nvGrpSpPr>
          <p:cNvPr id="396" name="Google Shape;396;p26"/>
          <p:cNvGrpSpPr/>
          <p:nvPr/>
        </p:nvGrpSpPr>
        <p:grpSpPr>
          <a:xfrm flipH="1">
            <a:off x="-57956" y="2249875"/>
            <a:ext cx="3840500" cy="1975750"/>
            <a:chOff x="3800500" y="1715350"/>
            <a:chExt cx="3840500" cy="1975750"/>
          </a:xfrm>
        </p:grpSpPr>
        <p:sp>
          <p:nvSpPr>
            <p:cNvPr id="397" name="Google Shape;397;p26"/>
            <p:cNvSpPr/>
            <p:nvPr/>
          </p:nvSpPr>
          <p:spPr>
            <a:xfrm>
              <a:off x="3800500" y="1715350"/>
              <a:ext cx="3840500" cy="1975750"/>
            </a:xfrm>
            <a:custGeom>
              <a:rect b="b" l="l" r="r" t="t"/>
              <a:pathLst>
                <a:path extrusionOk="0" h="79030" w="153620">
                  <a:moveTo>
                    <a:pt x="151827" y="1"/>
                  </a:moveTo>
                  <a:cubicBezTo>
                    <a:pt x="151827" y="1"/>
                    <a:pt x="139942" y="7843"/>
                    <a:pt x="136386" y="9880"/>
                  </a:cubicBezTo>
                  <a:cubicBezTo>
                    <a:pt x="132829" y="11886"/>
                    <a:pt x="124744" y="11642"/>
                    <a:pt x="124744" y="11642"/>
                  </a:cubicBezTo>
                  <a:lnTo>
                    <a:pt x="120945" y="11642"/>
                  </a:lnTo>
                  <a:lnTo>
                    <a:pt x="116872" y="8846"/>
                  </a:lnTo>
                  <a:lnTo>
                    <a:pt x="109029" y="14165"/>
                  </a:lnTo>
                  <a:lnTo>
                    <a:pt x="98634" y="21764"/>
                  </a:lnTo>
                  <a:lnTo>
                    <a:pt x="87996" y="13679"/>
                  </a:lnTo>
                  <a:lnTo>
                    <a:pt x="86233" y="10639"/>
                  </a:lnTo>
                  <a:lnTo>
                    <a:pt x="82190" y="11399"/>
                  </a:lnTo>
                  <a:lnTo>
                    <a:pt x="61399" y="23284"/>
                  </a:lnTo>
                  <a:lnTo>
                    <a:pt x="58117" y="25837"/>
                  </a:lnTo>
                  <a:lnTo>
                    <a:pt x="52281" y="25837"/>
                  </a:lnTo>
                  <a:lnTo>
                    <a:pt x="45442" y="24317"/>
                  </a:lnTo>
                  <a:lnTo>
                    <a:pt x="25198" y="38755"/>
                  </a:lnTo>
                  <a:lnTo>
                    <a:pt x="0" y="54196"/>
                  </a:lnTo>
                  <a:lnTo>
                    <a:pt x="0" y="79029"/>
                  </a:lnTo>
                  <a:lnTo>
                    <a:pt x="153620" y="79029"/>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26"/>
            <p:cNvSpPr/>
            <p:nvPr/>
          </p:nvSpPr>
          <p:spPr>
            <a:xfrm>
              <a:off x="5475300" y="2057300"/>
              <a:ext cx="791075" cy="1107950"/>
            </a:xfrm>
            <a:custGeom>
              <a:rect b="b" l="l" r="r" t="t"/>
              <a:pathLst>
                <a:path extrusionOk="0" h="44318" w="31643">
                  <a:moveTo>
                    <a:pt x="21004" y="1"/>
                  </a:moveTo>
                  <a:cubicBezTo>
                    <a:pt x="21703" y="5107"/>
                    <a:pt x="18116" y="11582"/>
                    <a:pt x="18116" y="11582"/>
                  </a:cubicBezTo>
                  <a:lnTo>
                    <a:pt x="12979" y="15563"/>
                  </a:lnTo>
                  <a:lnTo>
                    <a:pt x="8785" y="22980"/>
                  </a:lnTo>
                  <a:lnTo>
                    <a:pt x="8785" y="29059"/>
                  </a:lnTo>
                  <a:lnTo>
                    <a:pt x="3465" y="38178"/>
                  </a:lnTo>
                  <a:lnTo>
                    <a:pt x="0" y="44318"/>
                  </a:lnTo>
                  <a:lnTo>
                    <a:pt x="12979" y="31521"/>
                  </a:lnTo>
                  <a:lnTo>
                    <a:pt x="21095" y="19241"/>
                  </a:lnTo>
                  <a:lnTo>
                    <a:pt x="31642" y="8086"/>
                  </a:lnTo>
                  <a:lnTo>
                    <a:pt x="21004"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99" name="Google Shape;399;p26"/>
          <p:cNvGrpSpPr/>
          <p:nvPr/>
        </p:nvGrpSpPr>
        <p:grpSpPr>
          <a:xfrm>
            <a:off x="-22" y="3197297"/>
            <a:ext cx="7077864" cy="1840146"/>
            <a:chOff x="-71925" y="1886325"/>
            <a:chExt cx="6522175" cy="2291875"/>
          </a:xfrm>
        </p:grpSpPr>
        <p:sp>
          <p:nvSpPr>
            <p:cNvPr id="400" name="Google Shape;400;p26"/>
            <p:cNvSpPr/>
            <p:nvPr/>
          </p:nvSpPr>
          <p:spPr>
            <a:xfrm>
              <a:off x="-71925" y="1886325"/>
              <a:ext cx="6522175" cy="2291875"/>
            </a:xfrm>
            <a:custGeom>
              <a:rect b="b" l="l" r="r" t="t"/>
              <a:pathLst>
                <a:path extrusionOk="0" h="91675" w="260887">
                  <a:moveTo>
                    <a:pt x="77996" y="2007"/>
                  </a:moveTo>
                  <a:lnTo>
                    <a:pt x="84075" y="2007"/>
                  </a:lnTo>
                  <a:lnTo>
                    <a:pt x="99030" y="1"/>
                  </a:lnTo>
                  <a:lnTo>
                    <a:pt x="105626" y="2007"/>
                  </a:lnTo>
                  <a:lnTo>
                    <a:pt x="130368" y="20761"/>
                  </a:lnTo>
                  <a:lnTo>
                    <a:pt x="142921" y="26080"/>
                  </a:lnTo>
                  <a:lnTo>
                    <a:pt x="179244" y="47874"/>
                  </a:lnTo>
                  <a:lnTo>
                    <a:pt x="222892" y="58968"/>
                  </a:lnTo>
                  <a:lnTo>
                    <a:pt x="260887" y="69151"/>
                  </a:lnTo>
                  <a:lnTo>
                    <a:pt x="260887" y="91674"/>
                  </a:lnTo>
                  <a:lnTo>
                    <a:pt x="1" y="91674"/>
                  </a:lnTo>
                  <a:lnTo>
                    <a:pt x="1" y="33679"/>
                  </a:lnTo>
                  <a:cubicBezTo>
                    <a:pt x="1" y="33679"/>
                    <a:pt x="18481" y="23284"/>
                    <a:pt x="24560" y="22281"/>
                  </a:cubicBezTo>
                  <a:cubicBezTo>
                    <a:pt x="30639" y="21278"/>
                    <a:pt x="48877" y="17205"/>
                    <a:pt x="48877" y="17205"/>
                  </a:cubicBezTo>
                  <a:lnTo>
                    <a:pt x="72190" y="7326"/>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26"/>
            <p:cNvSpPr/>
            <p:nvPr/>
          </p:nvSpPr>
          <p:spPr>
            <a:xfrm>
              <a:off x="2875700" y="2169025"/>
              <a:ext cx="2770600" cy="1230275"/>
            </a:xfrm>
            <a:custGeom>
              <a:rect b="b" l="l" r="r" t="t"/>
              <a:pathLst>
                <a:path extrusionOk="0" h="49211" w="110824">
                  <a:moveTo>
                    <a:pt x="0" y="0"/>
                  </a:moveTo>
                  <a:lnTo>
                    <a:pt x="9940" y="13496"/>
                  </a:lnTo>
                  <a:lnTo>
                    <a:pt x="36962" y="30213"/>
                  </a:lnTo>
                  <a:cubicBezTo>
                    <a:pt x="36962" y="30213"/>
                    <a:pt x="51856" y="42797"/>
                    <a:pt x="52342" y="43466"/>
                  </a:cubicBezTo>
                  <a:cubicBezTo>
                    <a:pt x="52798" y="44165"/>
                    <a:pt x="110823" y="49211"/>
                    <a:pt x="110823" y="49211"/>
                  </a:cubicBezTo>
                  <a:lnTo>
                    <a:pt x="104987" y="47660"/>
                  </a:lnTo>
                  <a:lnTo>
                    <a:pt x="61339" y="36566"/>
                  </a:lnTo>
                  <a:lnTo>
                    <a:pt x="25016" y="14772"/>
                  </a:lnTo>
                  <a:lnTo>
                    <a:pt x="12463" y="9453"/>
                  </a:lnTo>
                  <a:lnTo>
                    <a:pt x="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02" name="Google Shape;402;p26"/>
          <p:cNvGrpSpPr/>
          <p:nvPr/>
        </p:nvGrpSpPr>
        <p:grpSpPr>
          <a:xfrm>
            <a:off x="3918" y="4225630"/>
            <a:ext cx="9140102" cy="934895"/>
            <a:chOff x="238125" y="3373125"/>
            <a:chExt cx="7124008" cy="1846889"/>
          </a:xfrm>
        </p:grpSpPr>
        <p:sp>
          <p:nvSpPr>
            <p:cNvPr id="403" name="Google Shape;403;p26"/>
            <p:cNvSpPr/>
            <p:nvPr/>
          </p:nvSpPr>
          <p:spPr>
            <a:xfrm>
              <a:off x="238125" y="3373125"/>
              <a:ext cx="7124000" cy="1846875"/>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26"/>
            <p:cNvSpPr/>
            <p:nvPr/>
          </p:nvSpPr>
          <p:spPr>
            <a:xfrm>
              <a:off x="1121108" y="3373125"/>
              <a:ext cx="6241025" cy="1846889"/>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5" name="Google Shape;405;p26"/>
          <p:cNvSpPr/>
          <p:nvPr/>
        </p:nvSpPr>
        <p:spPr>
          <a:xfrm flipH="1">
            <a:off x="-27" y="3801993"/>
            <a:ext cx="9144064" cy="1341558"/>
          </a:xfrm>
          <a:custGeom>
            <a:rect b="b" l="l" r="r" t="t"/>
            <a:pathLst>
              <a:path extrusionOk="0" h="41130" w="208483">
                <a:moveTo>
                  <a:pt x="190136" y="11108"/>
                </a:moveTo>
                <a:cubicBezTo>
                  <a:pt x="189836" y="9574"/>
                  <a:pt x="189202" y="6872"/>
                  <a:pt x="188868" y="6972"/>
                </a:cubicBezTo>
                <a:cubicBezTo>
                  <a:pt x="188501" y="7072"/>
                  <a:pt x="188068" y="9707"/>
                  <a:pt x="187834" y="11208"/>
                </a:cubicBezTo>
                <a:cubicBezTo>
                  <a:pt x="186733" y="11242"/>
                  <a:pt x="185633" y="11275"/>
                  <a:pt x="184532" y="11342"/>
                </a:cubicBezTo>
                <a:cubicBezTo>
                  <a:pt x="183965" y="8606"/>
                  <a:pt x="182530" y="1935"/>
                  <a:pt x="181596" y="2869"/>
                </a:cubicBezTo>
                <a:cubicBezTo>
                  <a:pt x="180696" y="3770"/>
                  <a:pt x="180696" y="9273"/>
                  <a:pt x="180762" y="11508"/>
                </a:cubicBezTo>
                <a:cubicBezTo>
                  <a:pt x="178361" y="11642"/>
                  <a:pt x="175959" y="11775"/>
                  <a:pt x="173591" y="11909"/>
                </a:cubicBezTo>
                <a:cubicBezTo>
                  <a:pt x="173224" y="10141"/>
                  <a:pt x="172423" y="6638"/>
                  <a:pt x="171923" y="6972"/>
                </a:cubicBezTo>
                <a:cubicBezTo>
                  <a:pt x="171422" y="7272"/>
                  <a:pt x="171356" y="10474"/>
                  <a:pt x="171356" y="12042"/>
                </a:cubicBezTo>
                <a:cubicBezTo>
                  <a:pt x="171322" y="12042"/>
                  <a:pt x="171256" y="12075"/>
                  <a:pt x="171222" y="12075"/>
                </a:cubicBezTo>
                <a:cubicBezTo>
                  <a:pt x="170689" y="9207"/>
                  <a:pt x="168954" y="167"/>
                  <a:pt x="168287" y="67"/>
                </a:cubicBezTo>
                <a:cubicBezTo>
                  <a:pt x="167920" y="0"/>
                  <a:pt x="167286" y="3136"/>
                  <a:pt x="166752" y="6438"/>
                </a:cubicBezTo>
                <a:cubicBezTo>
                  <a:pt x="164184" y="5738"/>
                  <a:pt x="160715" y="6605"/>
                  <a:pt x="160448" y="7572"/>
                </a:cubicBezTo>
                <a:cubicBezTo>
                  <a:pt x="160148" y="8606"/>
                  <a:pt x="161715" y="9440"/>
                  <a:pt x="160982" y="9540"/>
                </a:cubicBezTo>
                <a:cubicBezTo>
                  <a:pt x="160214" y="9640"/>
                  <a:pt x="158013" y="9507"/>
                  <a:pt x="158547" y="10308"/>
                </a:cubicBezTo>
                <a:cubicBezTo>
                  <a:pt x="159014" y="10941"/>
                  <a:pt x="157713" y="11275"/>
                  <a:pt x="157312" y="11375"/>
                </a:cubicBezTo>
                <a:cubicBezTo>
                  <a:pt x="156512" y="11575"/>
                  <a:pt x="154277" y="11442"/>
                  <a:pt x="155478" y="10341"/>
                </a:cubicBezTo>
                <a:cubicBezTo>
                  <a:pt x="155644" y="10174"/>
                  <a:pt x="155878" y="10074"/>
                  <a:pt x="156045" y="9907"/>
                </a:cubicBezTo>
                <a:cubicBezTo>
                  <a:pt x="157179" y="8506"/>
                  <a:pt x="154677" y="7839"/>
                  <a:pt x="153243" y="8039"/>
                </a:cubicBezTo>
                <a:cubicBezTo>
                  <a:pt x="152309" y="8173"/>
                  <a:pt x="150774" y="8540"/>
                  <a:pt x="150141" y="9407"/>
                </a:cubicBezTo>
                <a:cubicBezTo>
                  <a:pt x="149874" y="9073"/>
                  <a:pt x="149607" y="8773"/>
                  <a:pt x="149207" y="8573"/>
                </a:cubicBezTo>
                <a:cubicBezTo>
                  <a:pt x="148373" y="8173"/>
                  <a:pt x="147138" y="8640"/>
                  <a:pt x="147072" y="9540"/>
                </a:cubicBezTo>
                <a:cubicBezTo>
                  <a:pt x="147205" y="8573"/>
                  <a:pt x="147339" y="7572"/>
                  <a:pt x="147005" y="6638"/>
                </a:cubicBezTo>
                <a:cubicBezTo>
                  <a:pt x="146671" y="5738"/>
                  <a:pt x="145671" y="4970"/>
                  <a:pt x="144737" y="5237"/>
                </a:cubicBezTo>
                <a:cubicBezTo>
                  <a:pt x="143869" y="5504"/>
                  <a:pt x="143436" y="6471"/>
                  <a:pt x="143302" y="7372"/>
                </a:cubicBezTo>
                <a:cubicBezTo>
                  <a:pt x="143136" y="8706"/>
                  <a:pt x="143202" y="9707"/>
                  <a:pt x="142535" y="10708"/>
                </a:cubicBezTo>
                <a:cubicBezTo>
                  <a:pt x="142268" y="10741"/>
                  <a:pt x="142001" y="10741"/>
                  <a:pt x="141668" y="10775"/>
                </a:cubicBezTo>
                <a:cubicBezTo>
                  <a:pt x="135730" y="11442"/>
                  <a:pt x="141668" y="10775"/>
                  <a:pt x="140200" y="8540"/>
                </a:cubicBezTo>
                <a:cubicBezTo>
                  <a:pt x="139099" y="6838"/>
                  <a:pt x="135964" y="6938"/>
                  <a:pt x="134196" y="7139"/>
                </a:cubicBezTo>
                <a:cubicBezTo>
                  <a:pt x="131894" y="7405"/>
                  <a:pt x="128258" y="9507"/>
                  <a:pt x="130627" y="11208"/>
                </a:cubicBezTo>
                <a:cubicBezTo>
                  <a:pt x="130960" y="11442"/>
                  <a:pt x="131360" y="11508"/>
                  <a:pt x="131727" y="11675"/>
                </a:cubicBezTo>
                <a:cubicBezTo>
                  <a:pt x="134029" y="12876"/>
                  <a:pt x="130627" y="14044"/>
                  <a:pt x="129259" y="14044"/>
                </a:cubicBezTo>
                <a:cubicBezTo>
                  <a:pt x="128625" y="14044"/>
                  <a:pt x="126457" y="14110"/>
                  <a:pt x="126891" y="12909"/>
                </a:cubicBezTo>
                <a:cubicBezTo>
                  <a:pt x="127424" y="11442"/>
                  <a:pt x="124022" y="12609"/>
                  <a:pt x="122788" y="12776"/>
                </a:cubicBezTo>
                <a:cubicBezTo>
                  <a:pt x="121553" y="12943"/>
                  <a:pt x="123688" y="10941"/>
                  <a:pt x="122788" y="9474"/>
                </a:cubicBezTo>
                <a:cubicBezTo>
                  <a:pt x="121887" y="7973"/>
                  <a:pt x="115449" y="8139"/>
                  <a:pt x="111813" y="10775"/>
                </a:cubicBezTo>
                <a:cubicBezTo>
                  <a:pt x="108177" y="13410"/>
                  <a:pt x="113481" y="13743"/>
                  <a:pt x="110379" y="15912"/>
                </a:cubicBezTo>
                <a:cubicBezTo>
                  <a:pt x="108944" y="16912"/>
                  <a:pt x="109878" y="17780"/>
                  <a:pt x="111313" y="18447"/>
                </a:cubicBezTo>
                <a:cubicBezTo>
                  <a:pt x="108778" y="18814"/>
                  <a:pt x="106276" y="19181"/>
                  <a:pt x="103807" y="19581"/>
                </a:cubicBezTo>
                <a:cubicBezTo>
                  <a:pt x="103474" y="18046"/>
                  <a:pt x="103007" y="16145"/>
                  <a:pt x="102707" y="16212"/>
                </a:cubicBezTo>
                <a:cubicBezTo>
                  <a:pt x="102373" y="16312"/>
                  <a:pt x="102006" y="18380"/>
                  <a:pt x="101773" y="19881"/>
                </a:cubicBezTo>
                <a:cubicBezTo>
                  <a:pt x="100872" y="20014"/>
                  <a:pt x="99971" y="20181"/>
                  <a:pt x="99071" y="20315"/>
                </a:cubicBezTo>
                <a:cubicBezTo>
                  <a:pt x="98670" y="18513"/>
                  <a:pt x="98070" y="16312"/>
                  <a:pt x="97670" y="16579"/>
                </a:cubicBezTo>
                <a:cubicBezTo>
                  <a:pt x="97269" y="16812"/>
                  <a:pt x="97136" y="18980"/>
                  <a:pt x="97136" y="20615"/>
                </a:cubicBezTo>
                <a:cubicBezTo>
                  <a:pt x="97003" y="20648"/>
                  <a:pt x="96869" y="20648"/>
                  <a:pt x="96769" y="20682"/>
                </a:cubicBezTo>
                <a:cubicBezTo>
                  <a:pt x="96102" y="17146"/>
                  <a:pt x="94634" y="9740"/>
                  <a:pt x="94034" y="9674"/>
                </a:cubicBezTo>
                <a:cubicBezTo>
                  <a:pt x="93433" y="9574"/>
                  <a:pt x="92199" y="17546"/>
                  <a:pt x="91665" y="21516"/>
                </a:cubicBezTo>
                <a:cubicBezTo>
                  <a:pt x="38928" y="30255"/>
                  <a:pt x="0" y="41130"/>
                  <a:pt x="0" y="41130"/>
                </a:cubicBezTo>
                <a:lnTo>
                  <a:pt x="208482" y="41130"/>
                </a:lnTo>
                <a:lnTo>
                  <a:pt x="208482" y="10775"/>
                </a:lnTo>
                <a:cubicBezTo>
                  <a:pt x="202378" y="10775"/>
                  <a:pt x="196274" y="10908"/>
                  <a:pt x="190136" y="11108"/>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3">
  <p:cSld name="CUSTOM_24">
    <p:spTree>
      <p:nvGrpSpPr>
        <p:cNvPr id="406" name="Shape 406"/>
        <p:cNvGrpSpPr/>
        <p:nvPr/>
      </p:nvGrpSpPr>
      <p:grpSpPr>
        <a:xfrm>
          <a:off x="0" y="0"/>
          <a:ext cx="0" cy="0"/>
          <a:chOff x="0" y="0"/>
          <a:chExt cx="0" cy="0"/>
        </a:xfrm>
      </p:grpSpPr>
      <p:sp>
        <p:nvSpPr>
          <p:cNvPr id="407" name="Google Shape;407;p27"/>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300"/>
              <a:buNone/>
              <a:defRPr sz="3300"/>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
        <p:nvSpPr>
          <p:cNvPr id="408" name="Google Shape;408;p27"/>
          <p:cNvSpPr txBox="1"/>
          <p:nvPr>
            <p:ph idx="1" type="subTitle"/>
          </p:nvPr>
        </p:nvSpPr>
        <p:spPr>
          <a:xfrm>
            <a:off x="713225" y="1152475"/>
            <a:ext cx="3858900" cy="3447000"/>
          </a:xfrm>
          <a:prstGeom prst="rect">
            <a:avLst/>
          </a:prstGeom>
        </p:spPr>
        <p:txBody>
          <a:bodyPr anchorCtr="0" anchor="t" bIns="91425" lIns="91425" spcFirstLastPara="1" rIns="91425" wrap="square" tIns="91425">
            <a:noAutofit/>
          </a:bodyPr>
          <a:lstStyle>
            <a:lvl1pPr lvl="0">
              <a:spcBef>
                <a:spcPts val="0"/>
              </a:spcBef>
              <a:spcAft>
                <a:spcPts val="0"/>
              </a:spcAft>
              <a:buClr>
                <a:schemeClr val="lt2"/>
              </a:buClr>
              <a:buSzPts val="1600"/>
              <a:buChar char="●"/>
              <a:defRPr/>
            </a:lvl1pPr>
            <a:lvl2pPr lvl="1">
              <a:spcBef>
                <a:spcPts val="0"/>
              </a:spcBef>
              <a:spcAft>
                <a:spcPts val="0"/>
              </a:spcAft>
              <a:buSzPts val="1200"/>
              <a:buChar char="○"/>
              <a:defRPr/>
            </a:lvl2pPr>
            <a:lvl3pPr lvl="2">
              <a:spcBef>
                <a:spcPts val="0"/>
              </a:spcBef>
              <a:spcAft>
                <a:spcPts val="0"/>
              </a:spcAft>
              <a:buSzPts val="1200"/>
              <a:buChar char="■"/>
              <a:defRPr/>
            </a:lvl3pPr>
            <a:lvl4pPr lvl="3">
              <a:spcBef>
                <a:spcPts val="0"/>
              </a:spcBef>
              <a:spcAft>
                <a:spcPts val="0"/>
              </a:spcAft>
              <a:buSzPts val="1200"/>
              <a:buChar char="●"/>
              <a:defRPr/>
            </a:lvl4pPr>
            <a:lvl5pPr lvl="4">
              <a:spcBef>
                <a:spcPts val="0"/>
              </a:spcBef>
              <a:spcAft>
                <a:spcPts val="0"/>
              </a:spcAft>
              <a:buSzPts val="1200"/>
              <a:buChar char="○"/>
              <a:defRPr/>
            </a:lvl5pPr>
            <a:lvl6pPr lvl="5">
              <a:spcBef>
                <a:spcPts val="0"/>
              </a:spcBef>
              <a:spcAft>
                <a:spcPts val="0"/>
              </a:spcAft>
              <a:buSzPts val="1200"/>
              <a:buChar char="■"/>
              <a:defRPr/>
            </a:lvl6pPr>
            <a:lvl7pPr lvl="6">
              <a:spcBef>
                <a:spcPts val="0"/>
              </a:spcBef>
              <a:spcAft>
                <a:spcPts val="0"/>
              </a:spcAft>
              <a:buSzPts val="1200"/>
              <a:buChar char="●"/>
              <a:defRPr/>
            </a:lvl7pPr>
            <a:lvl8pPr lvl="7">
              <a:spcBef>
                <a:spcPts val="0"/>
              </a:spcBef>
              <a:spcAft>
                <a:spcPts val="0"/>
              </a:spcAft>
              <a:buSzPts val="1200"/>
              <a:buChar char="○"/>
              <a:defRPr/>
            </a:lvl8pPr>
            <a:lvl9pPr lvl="8">
              <a:spcBef>
                <a:spcPts val="0"/>
              </a:spcBef>
              <a:spcAft>
                <a:spcPts val="0"/>
              </a:spcAft>
              <a:buSzPts val="1200"/>
              <a:buChar char="■"/>
              <a:defRPr/>
            </a:lvl9pPr>
          </a:lstStyle>
          <a:p/>
        </p:txBody>
      </p:sp>
      <p:sp>
        <p:nvSpPr>
          <p:cNvPr id="409" name="Google Shape;409;p27"/>
          <p:cNvSpPr txBox="1"/>
          <p:nvPr>
            <p:ph idx="2" type="subTitle"/>
          </p:nvPr>
        </p:nvSpPr>
        <p:spPr>
          <a:xfrm>
            <a:off x="4579475" y="1152475"/>
            <a:ext cx="3858900" cy="34470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2"/>
              </a:buClr>
              <a:buSzPts val="1400"/>
              <a:buChar char="●"/>
              <a:defRPr/>
            </a:lvl1pPr>
            <a:lvl2pPr lvl="1" rtl="0">
              <a:spcBef>
                <a:spcPts val="0"/>
              </a:spcBef>
              <a:spcAft>
                <a:spcPts val="0"/>
              </a:spcAft>
              <a:buSzPts val="1200"/>
              <a:buChar char="○"/>
              <a:defRPr/>
            </a:lvl2pPr>
            <a:lvl3pPr lvl="2" rtl="0">
              <a:spcBef>
                <a:spcPts val="0"/>
              </a:spcBef>
              <a:spcAft>
                <a:spcPts val="0"/>
              </a:spcAft>
              <a:buSzPts val="1200"/>
              <a:buChar char="■"/>
              <a:defRPr/>
            </a:lvl3pPr>
            <a:lvl4pPr lvl="3" rtl="0">
              <a:spcBef>
                <a:spcPts val="0"/>
              </a:spcBef>
              <a:spcAft>
                <a:spcPts val="0"/>
              </a:spcAft>
              <a:buSzPts val="1200"/>
              <a:buChar char="●"/>
              <a:defRPr/>
            </a:lvl4pPr>
            <a:lvl5pPr lvl="4" rtl="0">
              <a:spcBef>
                <a:spcPts val="0"/>
              </a:spcBef>
              <a:spcAft>
                <a:spcPts val="0"/>
              </a:spcAft>
              <a:buSzPts val="1200"/>
              <a:buChar char="○"/>
              <a:defRPr/>
            </a:lvl5pPr>
            <a:lvl6pPr lvl="5" rtl="0">
              <a:spcBef>
                <a:spcPts val="0"/>
              </a:spcBef>
              <a:spcAft>
                <a:spcPts val="0"/>
              </a:spcAft>
              <a:buSzPts val="1200"/>
              <a:buChar char="■"/>
              <a:defRPr/>
            </a:lvl6pPr>
            <a:lvl7pPr lvl="6" rtl="0">
              <a:spcBef>
                <a:spcPts val="0"/>
              </a:spcBef>
              <a:spcAft>
                <a:spcPts val="0"/>
              </a:spcAft>
              <a:buSzPts val="1200"/>
              <a:buChar char="●"/>
              <a:defRPr/>
            </a:lvl7pPr>
            <a:lvl8pPr lvl="7" rtl="0">
              <a:spcBef>
                <a:spcPts val="0"/>
              </a:spcBef>
              <a:spcAft>
                <a:spcPts val="0"/>
              </a:spcAft>
              <a:buSzPts val="1200"/>
              <a:buChar char="○"/>
              <a:defRPr/>
            </a:lvl8pPr>
            <a:lvl9pPr lvl="8" rtl="0">
              <a:spcBef>
                <a:spcPts val="0"/>
              </a:spcBef>
              <a:spcAft>
                <a:spcPts val="0"/>
              </a:spcAft>
              <a:buSzPts val="1200"/>
              <a:buChar char="■"/>
              <a:defRPr/>
            </a:lvl9pPr>
          </a:lstStyle>
          <a:p/>
        </p:txBody>
      </p:sp>
      <p:grpSp>
        <p:nvGrpSpPr>
          <p:cNvPr id="410" name="Google Shape;410;p27"/>
          <p:cNvGrpSpPr/>
          <p:nvPr/>
        </p:nvGrpSpPr>
        <p:grpSpPr>
          <a:xfrm>
            <a:off x="533312" y="3526149"/>
            <a:ext cx="3624477" cy="1541239"/>
            <a:chOff x="1190200" y="3318650"/>
            <a:chExt cx="5212075" cy="1372675"/>
          </a:xfrm>
        </p:grpSpPr>
        <p:sp>
          <p:nvSpPr>
            <p:cNvPr id="411" name="Google Shape;411;p27"/>
            <p:cNvSpPr/>
            <p:nvPr/>
          </p:nvSpPr>
          <p:spPr>
            <a:xfrm>
              <a:off x="1190200" y="3318650"/>
              <a:ext cx="5212075" cy="1372675"/>
            </a:xfrm>
            <a:custGeom>
              <a:rect b="b" l="l" r="r" t="t"/>
              <a:pathLst>
                <a:path extrusionOk="0" h="54907" w="208483">
                  <a:moveTo>
                    <a:pt x="95468" y="1"/>
                  </a:moveTo>
                  <a:lnTo>
                    <a:pt x="0" y="25719"/>
                  </a:lnTo>
                  <a:lnTo>
                    <a:pt x="0" y="44199"/>
                  </a:lnTo>
                  <a:lnTo>
                    <a:pt x="208482" y="54907"/>
                  </a:lnTo>
                  <a:lnTo>
                    <a:pt x="208482" y="30989"/>
                  </a:lnTo>
                  <a:lnTo>
                    <a:pt x="181263" y="14177"/>
                  </a:lnTo>
                  <a:lnTo>
                    <a:pt x="157512" y="22583"/>
                  </a:lnTo>
                  <a:lnTo>
                    <a:pt x="9546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27"/>
            <p:cNvSpPr/>
            <p:nvPr/>
          </p:nvSpPr>
          <p:spPr>
            <a:xfrm>
              <a:off x="1190200" y="3318650"/>
              <a:ext cx="2386725" cy="1104975"/>
            </a:xfrm>
            <a:custGeom>
              <a:rect b="b" l="l" r="r" t="t"/>
              <a:pathLst>
                <a:path extrusionOk="0" h="44199" w="95469">
                  <a:moveTo>
                    <a:pt x="95468" y="1"/>
                  </a:moveTo>
                  <a:lnTo>
                    <a:pt x="0" y="25719"/>
                  </a:lnTo>
                  <a:lnTo>
                    <a:pt x="0" y="44199"/>
                  </a:lnTo>
                  <a:lnTo>
                    <a:pt x="93167" y="12509"/>
                  </a:lnTo>
                  <a:lnTo>
                    <a:pt x="83493" y="12509"/>
                  </a:lnTo>
                  <a:lnTo>
                    <a:pt x="9546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13" name="Google Shape;413;p27"/>
          <p:cNvSpPr/>
          <p:nvPr/>
        </p:nvSpPr>
        <p:spPr>
          <a:xfrm flipH="1">
            <a:off x="-25" y="3944400"/>
            <a:ext cx="9144064" cy="1199145"/>
          </a:xfrm>
          <a:custGeom>
            <a:rect b="b" l="l" r="r" t="t"/>
            <a:pathLst>
              <a:path extrusionOk="0" h="41130" w="208483">
                <a:moveTo>
                  <a:pt x="190136" y="11108"/>
                </a:moveTo>
                <a:cubicBezTo>
                  <a:pt x="189836" y="9574"/>
                  <a:pt x="189202" y="6872"/>
                  <a:pt x="188868" y="6972"/>
                </a:cubicBezTo>
                <a:cubicBezTo>
                  <a:pt x="188501" y="7072"/>
                  <a:pt x="188068" y="9707"/>
                  <a:pt x="187834" y="11208"/>
                </a:cubicBezTo>
                <a:cubicBezTo>
                  <a:pt x="186733" y="11242"/>
                  <a:pt x="185633" y="11275"/>
                  <a:pt x="184532" y="11342"/>
                </a:cubicBezTo>
                <a:cubicBezTo>
                  <a:pt x="183965" y="8606"/>
                  <a:pt x="182530" y="1935"/>
                  <a:pt x="181596" y="2869"/>
                </a:cubicBezTo>
                <a:cubicBezTo>
                  <a:pt x="180696" y="3770"/>
                  <a:pt x="180696" y="9273"/>
                  <a:pt x="180762" y="11508"/>
                </a:cubicBezTo>
                <a:cubicBezTo>
                  <a:pt x="178361" y="11642"/>
                  <a:pt x="175959" y="11775"/>
                  <a:pt x="173591" y="11909"/>
                </a:cubicBezTo>
                <a:cubicBezTo>
                  <a:pt x="173224" y="10141"/>
                  <a:pt x="172423" y="6638"/>
                  <a:pt x="171923" y="6972"/>
                </a:cubicBezTo>
                <a:cubicBezTo>
                  <a:pt x="171422" y="7272"/>
                  <a:pt x="171356" y="10474"/>
                  <a:pt x="171356" y="12042"/>
                </a:cubicBezTo>
                <a:cubicBezTo>
                  <a:pt x="171322" y="12042"/>
                  <a:pt x="171256" y="12075"/>
                  <a:pt x="171222" y="12075"/>
                </a:cubicBezTo>
                <a:cubicBezTo>
                  <a:pt x="170689" y="9207"/>
                  <a:pt x="168954" y="167"/>
                  <a:pt x="168287" y="67"/>
                </a:cubicBezTo>
                <a:cubicBezTo>
                  <a:pt x="167920" y="0"/>
                  <a:pt x="167286" y="3136"/>
                  <a:pt x="166752" y="6438"/>
                </a:cubicBezTo>
                <a:cubicBezTo>
                  <a:pt x="164184" y="5738"/>
                  <a:pt x="160715" y="6605"/>
                  <a:pt x="160448" y="7572"/>
                </a:cubicBezTo>
                <a:cubicBezTo>
                  <a:pt x="160148" y="8606"/>
                  <a:pt x="161715" y="9440"/>
                  <a:pt x="160982" y="9540"/>
                </a:cubicBezTo>
                <a:cubicBezTo>
                  <a:pt x="160214" y="9640"/>
                  <a:pt x="158013" y="9507"/>
                  <a:pt x="158547" y="10308"/>
                </a:cubicBezTo>
                <a:cubicBezTo>
                  <a:pt x="159014" y="10941"/>
                  <a:pt x="157713" y="11275"/>
                  <a:pt x="157312" y="11375"/>
                </a:cubicBezTo>
                <a:cubicBezTo>
                  <a:pt x="156512" y="11575"/>
                  <a:pt x="154277" y="11442"/>
                  <a:pt x="155478" y="10341"/>
                </a:cubicBezTo>
                <a:cubicBezTo>
                  <a:pt x="155644" y="10174"/>
                  <a:pt x="155878" y="10074"/>
                  <a:pt x="156045" y="9907"/>
                </a:cubicBezTo>
                <a:cubicBezTo>
                  <a:pt x="157179" y="8506"/>
                  <a:pt x="154677" y="7839"/>
                  <a:pt x="153243" y="8039"/>
                </a:cubicBezTo>
                <a:cubicBezTo>
                  <a:pt x="152309" y="8173"/>
                  <a:pt x="150774" y="8540"/>
                  <a:pt x="150141" y="9407"/>
                </a:cubicBezTo>
                <a:cubicBezTo>
                  <a:pt x="149874" y="9073"/>
                  <a:pt x="149607" y="8773"/>
                  <a:pt x="149207" y="8573"/>
                </a:cubicBezTo>
                <a:cubicBezTo>
                  <a:pt x="148373" y="8173"/>
                  <a:pt x="147138" y="8640"/>
                  <a:pt x="147072" y="9540"/>
                </a:cubicBezTo>
                <a:cubicBezTo>
                  <a:pt x="147205" y="8573"/>
                  <a:pt x="147339" y="7572"/>
                  <a:pt x="147005" y="6638"/>
                </a:cubicBezTo>
                <a:cubicBezTo>
                  <a:pt x="146671" y="5738"/>
                  <a:pt x="145671" y="4970"/>
                  <a:pt x="144737" y="5237"/>
                </a:cubicBezTo>
                <a:cubicBezTo>
                  <a:pt x="143869" y="5504"/>
                  <a:pt x="143436" y="6471"/>
                  <a:pt x="143302" y="7372"/>
                </a:cubicBezTo>
                <a:cubicBezTo>
                  <a:pt x="143136" y="8706"/>
                  <a:pt x="143202" y="9707"/>
                  <a:pt x="142535" y="10708"/>
                </a:cubicBezTo>
                <a:cubicBezTo>
                  <a:pt x="142268" y="10741"/>
                  <a:pt x="142001" y="10741"/>
                  <a:pt x="141668" y="10775"/>
                </a:cubicBezTo>
                <a:cubicBezTo>
                  <a:pt x="135730" y="11442"/>
                  <a:pt x="141668" y="10775"/>
                  <a:pt x="140200" y="8540"/>
                </a:cubicBezTo>
                <a:cubicBezTo>
                  <a:pt x="139099" y="6838"/>
                  <a:pt x="135964" y="6938"/>
                  <a:pt x="134196" y="7139"/>
                </a:cubicBezTo>
                <a:cubicBezTo>
                  <a:pt x="131894" y="7405"/>
                  <a:pt x="128258" y="9507"/>
                  <a:pt x="130627" y="11208"/>
                </a:cubicBezTo>
                <a:cubicBezTo>
                  <a:pt x="130960" y="11442"/>
                  <a:pt x="131360" y="11508"/>
                  <a:pt x="131727" y="11675"/>
                </a:cubicBezTo>
                <a:cubicBezTo>
                  <a:pt x="134029" y="12876"/>
                  <a:pt x="130627" y="14044"/>
                  <a:pt x="129259" y="14044"/>
                </a:cubicBezTo>
                <a:cubicBezTo>
                  <a:pt x="128625" y="14044"/>
                  <a:pt x="126457" y="14110"/>
                  <a:pt x="126891" y="12909"/>
                </a:cubicBezTo>
                <a:cubicBezTo>
                  <a:pt x="127424" y="11442"/>
                  <a:pt x="124022" y="12609"/>
                  <a:pt x="122788" y="12776"/>
                </a:cubicBezTo>
                <a:cubicBezTo>
                  <a:pt x="121553" y="12943"/>
                  <a:pt x="123688" y="10941"/>
                  <a:pt x="122788" y="9474"/>
                </a:cubicBezTo>
                <a:cubicBezTo>
                  <a:pt x="121887" y="7973"/>
                  <a:pt x="115449" y="8139"/>
                  <a:pt x="111813" y="10775"/>
                </a:cubicBezTo>
                <a:cubicBezTo>
                  <a:pt x="108177" y="13410"/>
                  <a:pt x="113481" y="13743"/>
                  <a:pt x="110379" y="15912"/>
                </a:cubicBezTo>
                <a:cubicBezTo>
                  <a:pt x="108944" y="16912"/>
                  <a:pt x="109878" y="17780"/>
                  <a:pt x="111313" y="18447"/>
                </a:cubicBezTo>
                <a:cubicBezTo>
                  <a:pt x="108778" y="18814"/>
                  <a:pt x="106276" y="19181"/>
                  <a:pt x="103807" y="19581"/>
                </a:cubicBezTo>
                <a:cubicBezTo>
                  <a:pt x="103474" y="18046"/>
                  <a:pt x="103007" y="16145"/>
                  <a:pt x="102707" y="16212"/>
                </a:cubicBezTo>
                <a:cubicBezTo>
                  <a:pt x="102373" y="16312"/>
                  <a:pt x="102006" y="18380"/>
                  <a:pt x="101773" y="19881"/>
                </a:cubicBezTo>
                <a:cubicBezTo>
                  <a:pt x="100872" y="20014"/>
                  <a:pt x="99971" y="20181"/>
                  <a:pt x="99071" y="20315"/>
                </a:cubicBezTo>
                <a:cubicBezTo>
                  <a:pt x="98670" y="18513"/>
                  <a:pt x="98070" y="16312"/>
                  <a:pt x="97670" y="16579"/>
                </a:cubicBezTo>
                <a:cubicBezTo>
                  <a:pt x="97269" y="16812"/>
                  <a:pt x="97136" y="18980"/>
                  <a:pt x="97136" y="20615"/>
                </a:cubicBezTo>
                <a:cubicBezTo>
                  <a:pt x="97003" y="20648"/>
                  <a:pt x="96869" y="20648"/>
                  <a:pt x="96769" y="20682"/>
                </a:cubicBezTo>
                <a:cubicBezTo>
                  <a:pt x="96102" y="17146"/>
                  <a:pt x="94634" y="9740"/>
                  <a:pt x="94034" y="9674"/>
                </a:cubicBezTo>
                <a:cubicBezTo>
                  <a:pt x="93433" y="9574"/>
                  <a:pt x="92199" y="17546"/>
                  <a:pt x="91665" y="21516"/>
                </a:cubicBezTo>
                <a:cubicBezTo>
                  <a:pt x="38928" y="30255"/>
                  <a:pt x="0" y="41130"/>
                  <a:pt x="0" y="41130"/>
                </a:cubicBezTo>
                <a:lnTo>
                  <a:pt x="208482" y="41130"/>
                </a:lnTo>
                <a:lnTo>
                  <a:pt x="208482" y="10775"/>
                </a:lnTo>
                <a:cubicBezTo>
                  <a:pt x="202378" y="10775"/>
                  <a:pt x="196274" y="10908"/>
                  <a:pt x="190136" y="11108"/>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CUSTOM_2">
    <p:spTree>
      <p:nvGrpSpPr>
        <p:cNvPr id="414" name="Shape 414"/>
        <p:cNvGrpSpPr/>
        <p:nvPr/>
      </p:nvGrpSpPr>
      <p:grpSpPr>
        <a:xfrm>
          <a:off x="0" y="0"/>
          <a:ext cx="0" cy="0"/>
          <a:chOff x="0" y="0"/>
          <a:chExt cx="0" cy="0"/>
        </a:xfrm>
      </p:grpSpPr>
      <p:grpSp>
        <p:nvGrpSpPr>
          <p:cNvPr id="415" name="Google Shape;415;p28"/>
          <p:cNvGrpSpPr/>
          <p:nvPr/>
        </p:nvGrpSpPr>
        <p:grpSpPr>
          <a:xfrm flipH="1">
            <a:off x="2488488" y="3543825"/>
            <a:ext cx="5212075" cy="1372675"/>
            <a:chOff x="1190200" y="3318650"/>
            <a:chExt cx="5212075" cy="1372675"/>
          </a:xfrm>
        </p:grpSpPr>
        <p:sp>
          <p:nvSpPr>
            <p:cNvPr id="416" name="Google Shape;416;p28"/>
            <p:cNvSpPr/>
            <p:nvPr/>
          </p:nvSpPr>
          <p:spPr>
            <a:xfrm>
              <a:off x="1190200" y="3318650"/>
              <a:ext cx="5212075" cy="1372675"/>
            </a:xfrm>
            <a:custGeom>
              <a:rect b="b" l="l" r="r" t="t"/>
              <a:pathLst>
                <a:path extrusionOk="0" h="54907" w="208483">
                  <a:moveTo>
                    <a:pt x="95468" y="1"/>
                  </a:moveTo>
                  <a:lnTo>
                    <a:pt x="0" y="25719"/>
                  </a:lnTo>
                  <a:lnTo>
                    <a:pt x="0" y="44199"/>
                  </a:lnTo>
                  <a:lnTo>
                    <a:pt x="208482" y="54907"/>
                  </a:lnTo>
                  <a:lnTo>
                    <a:pt x="208482" y="30989"/>
                  </a:lnTo>
                  <a:lnTo>
                    <a:pt x="181263" y="14177"/>
                  </a:lnTo>
                  <a:lnTo>
                    <a:pt x="157512" y="22583"/>
                  </a:lnTo>
                  <a:lnTo>
                    <a:pt x="9546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28"/>
            <p:cNvSpPr/>
            <p:nvPr/>
          </p:nvSpPr>
          <p:spPr>
            <a:xfrm>
              <a:off x="1190200" y="3318650"/>
              <a:ext cx="2386725" cy="1104975"/>
            </a:xfrm>
            <a:custGeom>
              <a:rect b="b" l="l" r="r" t="t"/>
              <a:pathLst>
                <a:path extrusionOk="0" h="44199" w="95469">
                  <a:moveTo>
                    <a:pt x="95468" y="1"/>
                  </a:moveTo>
                  <a:lnTo>
                    <a:pt x="0" y="25719"/>
                  </a:lnTo>
                  <a:lnTo>
                    <a:pt x="0" y="44199"/>
                  </a:lnTo>
                  <a:lnTo>
                    <a:pt x="93167" y="12509"/>
                  </a:lnTo>
                  <a:lnTo>
                    <a:pt x="83493" y="12509"/>
                  </a:lnTo>
                  <a:lnTo>
                    <a:pt x="9546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18" name="Google Shape;418;p28"/>
          <p:cNvGrpSpPr/>
          <p:nvPr/>
        </p:nvGrpSpPr>
        <p:grpSpPr>
          <a:xfrm>
            <a:off x="-27" y="3801993"/>
            <a:ext cx="9144064" cy="1341558"/>
            <a:chOff x="1190200" y="4421950"/>
            <a:chExt cx="5212075" cy="1028250"/>
          </a:xfrm>
        </p:grpSpPr>
        <p:sp>
          <p:nvSpPr>
            <p:cNvPr id="419" name="Google Shape;419;p28"/>
            <p:cNvSpPr/>
            <p:nvPr/>
          </p:nvSpPr>
          <p:spPr>
            <a:xfrm>
              <a:off x="1190200" y="4546200"/>
              <a:ext cx="3864450" cy="904000"/>
            </a:xfrm>
            <a:custGeom>
              <a:rect b="b" l="l" r="r" t="t"/>
              <a:pathLst>
                <a:path extrusionOk="0" h="36160" w="154578">
                  <a:moveTo>
                    <a:pt x="0" y="36160"/>
                  </a:moveTo>
                  <a:lnTo>
                    <a:pt x="154577" y="36160"/>
                  </a:lnTo>
                  <a:cubicBezTo>
                    <a:pt x="154577" y="36160"/>
                    <a:pt x="115616" y="25285"/>
                    <a:pt x="62912" y="16546"/>
                  </a:cubicBezTo>
                  <a:cubicBezTo>
                    <a:pt x="62378" y="12576"/>
                    <a:pt x="61110" y="4604"/>
                    <a:pt x="60543" y="4704"/>
                  </a:cubicBezTo>
                  <a:cubicBezTo>
                    <a:pt x="59943" y="4770"/>
                    <a:pt x="58475" y="12176"/>
                    <a:pt x="57808" y="15712"/>
                  </a:cubicBezTo>
                  <a:cubicBezTo>
                    <a:pt x="57675" y="15678"/>
                    <a:pt x="57574" y="15678"/>
                    <a:pt x="57441" y="15645"/>
                  </a:cubicBezTo>
                  <a:cubicBezTo>
                    <a:pt x="57408" y="14010"/>
                    <a:pt x="57308" y="11842"/>
                    <a:pt x="56907" y="11609"/>
                  </a:cubicBezTo>
                  <a:cubicBezTo>
                    <a:pt x="56507" y="11342"/>
                    <a:pt x="55907" y="13543"/>
                    <a:pt x="55506" y="15345"/>
                  </a:cubicBezTo>
                  <a:cubicBezTo>
                    <a:pt x="54606" y="15211"/>
                    <a:pt x="53705" y="15044"/>
                    <a:pt x="52804" y="14911"/>
                  </a:cubicBezTo>
                  <a:cubicBezTo>
                    <a:pt x="52571" y="13410"/>
                    <a:pt x="52171" y="11342"/>
                    <a:pt x="51870" y="11242"/>
                  </a:cubicBezTo>
                  <a:cubicBezTo>
                    <a:pt x="51570" y="11175"/>
                    <a:pt x="51103" y="13076"/>
                    <a:pt x="50770" y="14611"/>
                  </a:cubicBezTo>
                  <a:cubicBezTo>
                    <a:pt x="48268" y="14211"/>
                    <a:pt x="45799" y="13844"/>
                    <a:pt x="43264" y="13477"/>
                  </a:cubicBezTo>
                  <a:cubicBezTo>
                    <a:pt x="44665" y="12810"/>
                    <a:pt x="45633" y="11942"/>
                    <a:pt x="44165" y="10942"/>
                  </a:cubicBezTo>
                  <a:cubicBezTo>
                    <a:pt x="41096" y="8773"/>
                    <a:pt x="46400" y="8440"/>
                    <a:pt x="42764" y="5805"/>
                  </a:cubicBezTo>
                  <a:cubicBezTo>
                    <a:pt x="39128" y="3169"/>
                    <a:pt x="32657" y="3003"/>
                    <a:pt x="31756" y="4504"/>
                  </a:cubicBezTo>
                  <a:cubicBezTo>
                    <a:pt x="30855" y="5971"/>
                    <a:pt x="32990" y="7973"/>
                    <a:pt x="31756" y="7806"/>
                  </a:cubicBezTo>
                  <a:cubicBezTo>
                    <a:pt x="30522" y="7639"/>
                    <a:pt x="27153" y="6472"/>
                    <a:pt x="27686" y="7973"/>
                  </a:cubicBezTo>
                  <a:cubicBezTo>
                    <a:pt x="28120" y="9140"/>
                    <a:pt x="25952" y="9074"/>
                    <a:pt x="25318" y="9074"/>
                  </a:cubicBezTo>
                  <a:cubicBezTo>
                    <a:pt x="23950" y="9074"/>
                    <a:pt x="20515" y="7906"/>
                    <a:pt x="22850" y="6705"/>
                  </a:cubicBezTo>
                  <a:cubicBezTo>
                    <a:pt x="23183" y="6538"/>
                    <a:pt x="23617" y="6472"/>
                    <a:pt x="23950" y="6238"/>
                  </a:cubicBezTo>
                  <a:cubicBezTo>
                    <a:pt x="26319" y="4537"/>
                    <a:pt x="22683" y="2435"/>
                    <a:pt x="20348" y="2169"/>
                  </a:cubicBezTo>
                  <a:cubicBezTo>
                    <a:pt x="18613" y="1968"/>
                    <a:pt x="15478" y="1868"/>
                    <a:pt x="14377" y="3570"/>
                  </a:cubicBezTo>
                  <a:cubicBezTo>
                    <a:pt x="12876" y="5805"/>
                    <a:pt x="18813" y="6472"/>
                    <a:pt x="12876" y="5805"/>
                  </a:cubicBezTo>
                  <a:cubicBezTo>
                    <a:pt x="12576" y="5771"/>
                    <a:pt x="12309" y="5771"/>
                    <a:pt x="12042" y="5738"/>
                  </a:cubicBezTo>
                  <a:cubicBezTo>
                    <a:pt x="11375" y="4737"/>
                    <a:pt x="11442" y="3736"/>
                    <a:pt x="11241" y="2402"/>
                  </a:cubicBezTo>
                  <a:cubicBezTo>
                    <a:pt x="11141" y="1501"/>
                    <a:pt x="10708" y="534"/>
                    <a:pt x="9840" y="301"/>
                  </a:cubicBezTo>
                  <a:cubicBezTo>
                    <a:pt x="8906" y="0"/>
                    <a:pt x="7906" y="768"/>
                    <a:pt x="7572" y="1668"/>
                  </a:cubicBezTo>
                  <a:cubicBezTo>
                    <a:pt x="7239" y="2602"/>
                    <a:pt x="7372" y="3603"/>
                    <a:pt x="7505" y="4570"/>
                  </a:cubicBezTo>
                  <a:cubicBezTo>
                    <a:pt x="7439" y="3670"/>
                    <a:pt x="6171" y="3203"/>
                    <a:pt x="5371" y="3603"/>
                  </a:cubicBezTo>
                  <a:cubicBezTo>
                    <a:pt x="4970" y="3803"/>
                    <a:pt x="4670" y="4103"/>
                    <a:pt x="4437" y="4437"/>
                  </a:cubicBezTo>
                  <a:cubicBezTo>
                    <a:pt x="3803" y="3570"/>
                    <a:pt x="2235" y="3203"/>
                    <a:pt x="1301" y="3069"/>
                  </a:cubicBezTo>
                  <a:cubicBezTo>
                    <a:pt x="934" y="3003"/>
                    <a:pt x="467" y="3036"/>
                    <a:pt x="0" y="3103"/>
                  </a:cubicBezTo>
                  <a:lnTo>
                    <a:pt x="0" y="3616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28"/>
            <p:cNvSpPr/>
            <p:nvPr/>
          </p:nvSpPr>
          <p:spPr>
            <a:xfrm>
              <a:off x="1190200" y="4421950"/>
              <a:ext cx="5212075" cy="1028250"/>
            </a:xfrm>
            <a:custGeom>
              <a:rect b="b" l="l" r="r" t="t"/>
              <a:pathLst>
                <a:path extrusionOk="0" h="41130" w="208483">
                  <a:moveTo>
                    <a:pt x="190136" y="11108"/>
                  </a:moveTo>
                  <a:cubicBezTo>
                    <a:pt x="189836" y="9574"/>
                    <a:pt x="189202" y="6872"/>
                    <a:pt x="188868" y="6972"/>
                  </a:cubicBezTo>
                  <a:cubicBezTo>
                    <a:pt x="188501" y="7072"/>
                    <a:pt x="188068" y="9707"/>
                    <a:pt x="187834" y="11208"/>
                  </a:cubicBezTo>
                  <a:cubicBezTo>
                    <a:pt x="186733" y="11242"/>
                    <a:pt x="185633" y="11275"/>
                    <a:pt x="184532" y="11342"/>
                  </a:cubicBezTo>
                  <a:cubicBezTo>
                    <a:pt x="183965" y="8606"/>
                    <a:pt x="182530" y="1935"/>
                    <a:pt x="181596" y="2869"/>
                  </a:cubicBezTo>
                  <a:cubicBezTo>
                    <a:pt x="180696" y="3770"/>
                    <a:pt x="180696" y="9273"/>
                    <a:pt x="180762" y="11508"/>
                  </a:cubicBezTo>
                  <a:cubicBezTo>
                    <a:pt x="178361" y="11642"/>
                    <a:pt x="175959" y="11775"/>
                    <a:pt x="173591" y="11909"/>
                  </a:cubicBezTo>
                  <a:cubicBezTo>
                    <a:pt x="173224" y="10141"/>
                    <a:pt x="172423" y="6638"/>
                    <a:pt x="171923" y="6972"/>
                  </a:cubicBezTo>
                  <a:cubicBezTo>
                    <a:pt x="171422" y="7272"/>
                    <a:pt x="171356" y="10474"/>
                    <a:pt x="171356" y="12042"/>
                  </a:cubicBezTo>
                  <a:cubicBezTo>
                    <a:pt x="171322" y="12042"/>
                    <a:pt x="171256" y="12075"/>
                    <a:pt x="171222" y="12075"/>
                  </a:cubicBezTo>
                  <a:cubicBezTo>
                    <a:pt x="170689" y="9207"/>
                    <a:pt x="168954" y="167"/>
                    <a:pt x="168287" y="67"/>
                  </a:cubicBezTo>
                  <a:cubicBezTo>
                    <a:pt x="167920" y="0"/>
                    <a:pt x="167286" y="3136"/>
                    <a:pt x="166752" y="6438"/>
                  </a:cubicBezTo>
                  <a:cubicBezTo>
                    <a:pt x="164184" y="5738"/>
                    <a:pt x="160715" y="6605"/>
                    <a:pt x="160448" y="7572"/>
                  </a:cubicBezTo>
                  <a:cubicBezTo>
                    <a:pt x="160148" y="8606"/>
                    <a:pt x="161715" y="9440"/>
                    <a:pt x="160982" y="9540"/>
                  </a:cubicBezTo>
                  <a:cubicBezTo>
                    <a:pt x="160214" y="9640"/>
                    <a:pt x="158013" y="9507"/>
                    <a:pt x="158547" y="10308"/>
                  </a:cubicBezTo>
                  <a:cubicBezTo>
                    <a:pt x="159014" y="10941"/>
                    <a:pt x="157713" y="11275"/>
                    <a:pt x="157312" y="11375"/>
                  </a:cubicBezTo>
                  <a:cubicBezTo>
                    <a:pt x="156512" y="11575"/>
                    <a:pt x="154277" y="11442"/>
                    <a:pt x="155478" y="10341"/>
                  </a:cubicBezTo>
                  <a:cubicBezTo>
                    <a:pt x="155644" y="10174"/>
                    <a:pt x="155878" y="10074"/>
                    <a:pt x="156045" y="9907"/>
                  </a:cubicBezTo>
                  <a:cubicBezTo>
                    <a:pt x="157179" y="8506"/>
                    <a:pt x="154677" y="7839"/>
                    <a:pt x="153243" y="8039"/>
                  </a:cubicBezTo>
                  <a:cubicBezTo>
                    <a:pt x="152309" y="8173"/>
                    <a:pt x="150774" y="8540"/>
                    <a:pt x="150141" y="9407"/>
                  </a:cubicBezTo>
                  <a:cubicBezTo>
                    <a:pt x="149874" y="9073"/>
                    <a:pt x="149607" y="8773"/>
                    <a:pt x="149207" y="8573"/>
                  </a:cubicBezTo>
                  <a:cubicBezTo>
                    <a:pt x="148373" y="8173"/>
                    <a:pt x="147138" y="8640"/>
                    <a:pt x="147072" y="9540"/>
                  </a:cubicBezTo>
                  <a:cubicBezTo>
                    <a:pt x="147205" y="8573"/>
                    <a:pt x="147339" y="7572"/>
                    <a:pt x="147005" y="6638"/>
                  </a:cubicBezTo>
                  <a:cubicBezTo>
                    <a:pt x="146671" y="5738"/>
                    <a:pt x="145671" y="4970"/>
                    <a:pt x="144737" y="5237"/>
                  </a:cubicBezTo>
                  <a:cubicBezTo>
                    <a:pt x="143869" y="5504"/>
                    <a:pt x="143436" y="6471"/>
                    <a:pt x="143302" y="7372"/>
                  </a:cubicBezTo>
                  <a:cubicBezTo>
                    <a:pt x="143136" y="8706"/>
                    <a:pt x="143202" y="9707"/>
                    <a:pt x="142535" y="10708"/>
                  </a:cubicBezTo>
                  <a:cubicBezTo>
                    <a:pt x="142268" y="10741"/>
                    <a:pt x="142001" y="10741"/>
                    <a:pt x="141668" y="10775"/>
                  </a:cubicBezTo>
                  <a:cubicBezTo>
                    <a:pt x="135730" y="11442"/>
                    <a:pt x="141668" y="10775"/>
                    <a:pt x="140200" y="8540"/>
                  </a:cubicBezTo>
                  <a:cubicBezTo>
                    <a:pt x="139099" y="6838"/>
                    <a:pt x="135964" y="6938"/>
                    <a:pt x="134196" y="7139"/>
                  </a:cubicBezTo>
                  <a:cubicBezTo>
                    <a:pt x="131894" y="7405"/>
                    <a:pt x="128258" y="9507"/>
                    <a:pt x="130627" y="11208"/>
                  </a:cubicBezTo>
                  <a:cubicBezTo>
                    <a:pt x="130960" y="11442"/>
                    <a:pt x="131360" y="11508"/>
                    <a:pt x="131727" y="11675"/>
                  </a:cubicBezTo>
                  <a:cubicBezTo>
                    <a:pt x="134029" y="12876"/>
                    <a:pt x="130627" y="14044"/>
                    <a:pt x="129259" y="14044"/>
                  </a:cubicBezTo>
                  <a:cubicBezTo>
                    <a:pt x="128625" y="14044"/>
                    <a:pt x="126457" y="14110"/>
                    <a:pt x="126891" y="12909"/>
                  </a:cubicBezTo>
                  <a:cubicBezTo>
                    <a:pt x="127424" y="11442"/>
                    <a:pt x="124022" y="12609"/>
                    <a:pt x="122788" y="12776"/>
                  </a:cubicBezTo>
                  <a:cubicBezTo>
                    <a:pt x="121553" y="12943"/>
                    <a:pt x="123688" y="10941"/>
                    <a:pt x="122788" y="9474"/>
                  </a:cubicBezTo>
                  <a:cubicBezTo>
                    <a:pt x="121887" y="7973"/>
                    <a:pt x="115449" y="8139"/>
                    <a:pt x="111813" y="10775"/>
                  </a:cubicBezTo>
                  <a:cubicBezTo>
                    <a:pt x="108177" y="13410"/>
                    <a:pt x="113481" y="13743"/>
                    <a:pt x="110379" y="15912"/>
                  </a:cubicBezTo>
                  <a:cubicBezTo>
                    <a:pt x="108944" y="16912"/>
                    <a:pt x="109878" y="17780"/>
                    <a:pt x="111313" y="18447"/>
                  </a:cubicBezTo>
                  <a:cubicBezTo>
                    <a:pt x="108778" y="18814"/>
                    <a:pt x="106276" y="19181"/>
                    <a:pt x="103807" y="19581"/>
                  </a:cubicBezTo>
                  <a:cubicBezTo>
                    <a:pt x="103474" y="18046"/>
                    <a:pt x="103007" y="16145"/>
                    <a:pt x="102707" y="16212"/>
                  </a:cubicBezTo>
                  <a:cubicBezTo>
                    <a:pt x="102373" y="16312"/>
                    <a:pt x="102006" y="18380"/>
                    <a:pt x="101773" y="19881"/>
                  </a:cubicBezTo>
                  <a:cubicBezTo>
                    <a:pt x="100872" y="20014"/>
                    <a:pt x="99971" y="20181"/>
                    <a:pt x="99071" y="20315"/>
                  </a:cubicBezTo>
                  <a:cubicBezTo>
                    <a:pt x="98670" y="18513"/>
                    <a:pt x="98070" y="16312"/>
                    <a:pt x="97670" y="16579"/>
                  </a:cubicBezTo>
                  <a:cubicBezTo>
                    <a:pt x="97269" y="16812"/>
                    <a:pt x="97136" y="18980"/>
                    <a:pt x="97136" y="20615"/>
                  </a:cubicBezTo>
                  <a:cubicBezTo>
                    <a:pt x="97003" y="20648"/>
                    <a:pt x="96869" y="20648"/>
                    <a:pt x="96769" y="20682"/>
                  </a:cubicBezTo>
                  <a:cubicBezTo>
                    <a:pt x="96102" y="17146"/>
                    <a:pt x="94634" y="9740"/>
                    <a:pt x="94034" y="9674"/>
                  </a:cubicBezTo>
                  <a:cubicBezTo>
                    <a:pt x="93433" y="9574"/>
                    <a:pt x="92199" y="17546"/>
                    <a:pt x="91665" y="21516"/>
                  </a:cubicBezTo>
                  <a:cubicBezTo>
                    <a:pt x="38928" y="30255"/>
                    <a:pt x="0" y="41130"/>
                    <a:pt x="0" y="41130"/>
                  </a:cubicBezTo>
                  <a:lnTo>
                    <a:pt x="208482" y="41130"/>
                  </a:lnTo>
                  <a:lnTo>
                    <a:pt x="208482" y="10775"/>
                  </a:lnTo>
                  <a:cubicBezTo>
                    <a:pt x="202378" y="10775"/>
                    <a:pt x="196274" y="10908"/>
                    <a:pt x="190136" y="11108"/>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21" name="Google Shape;421;p28"/>
          <p:cNvGrpSpPr/>
          <p:nvPr/>
        </p:nvGrpSpPr>
        <p:grpSpPr>
          <a:xfrm>
            <a:off x="7528707" y="826100"/>
            <a:ext cx="1318638" cy="572713"/>
            <a:chOff x="5207050" y="881000"/>
            <a:chExt cx="1053225" cy="457475"/>
          </a:xfrm>
        </p:grpSpPr>
        <p:sp>
          <p:nvSpPr>
            <p:cNvPr id="422" name="Google Shape;422;p28"/>
            <p:cNvSpPr/>
            <p:nvPr/>
          </p:nvSpPr>
          <p:spPr>
            <a:xfrm>
              <a:off x="5207050" y="1194075"/>
              <a:ext cx="263700" cy="144400"/>
            </a:xfrm>
            <a:custGeom>
              <a:rect b="b" l="l" r="r" t="t"/>
              <a:pathLst>
                <a:path extrusionOk="0" h="5776" w="10548">
                  <a:moveTo>
                    <a:pt x="5259" y="1"/>
                  </a:moveTo>
                  <a:cubicBezTo>
                    <a:pt x="2341" y="1"/>
                    <a:pt x="1" y="2371"/>
                    <a:pt x="1" y="5289"/>
                  </a:cubicBezTo>
                  <a:cubicBezTo>
                    <a:pt x="1" y="5441"/>
                    <a:pt x="1" y="5624"/>
                    <a:pt x="1" y="5776"/>
                  </a:cubicBezTo>
                  <a:lnTo>
                    <a:pt x="10517" y="5776"/>
                  </a:lnTo>
                  <a:cubicBezTo>
                    <a:pt x="10548" y="5624"/>
                    <a:pt x="10548" y="5441"/>
                    <a:pt x="10548" y="5289"/>
                  </a:cubicBezTo>
                  <a:cubicBezTo>
                    <a:pt x="10548" y="2949"/>
                    <a:pt x="9028" y="973"/>
                    <a:pt x="6931" y="274"/>
                  </a:cubicBezTo>
                  <a:cubicBezTo>
                    <a:pt x="6414" y="92"/>
                    <a:pt x="5836" y="1"/>
                    <a:pt x="525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3" name="Google Shape;423;p28"/>
            <p:cNvSpPr/>
            <p:nvPr/>
          </p:nvSpPr>
          <p:spPr>
            <a:xfrm>
              <a:off x="5769375" y="1054250"/>
              <a:ext cx="490900" cy="284225"/>
            </a:xfrm>
            <a:custGeom>
              <a:rect b="b" l="l" r="r" t="t"/>
              <a:pathLst>
                <a:path extrusionOk="0" h="11369" w="19636">
                  <a:moveTo>
                    <a:pt x="9818" y="1"/>
                  </a:moveTo>
                  <a:cubicBezTo>
                    <a:pt x="9332" y="1"/>
                    <a:pt x="8845" y="31"/>
                    <a:pt x="8390" y="92"/>
                  </a:cubicBezTo>
                  <a:cubicBezTo>
                    <a:pt x="3648" y="791"/>
                    <a:pt x="0" y="4864"/>
                    <a:pt x="0" y="9819"/>
                  </a:cubicBezTo>
                  <a:cubicBezTo>
                    <a:pt x="0" y="10335"/>
                    <a:pt x="31" y="10882"/>
                    <a:pt x="122" y="11369"/>
                  </a:cubicBezTo>
                  <a:lnTo>
                    <a:pt x="19484" y="11369"/>
                  </a:lnTo>
                  <a:cubicBezTo>
                    <a:pt x="19575" y="10882"/>
                    <a:pt x="19636" y="10335"/>
                    <a:pt x="19636" y="9819"/>
                  </a:cubicBezTo>
                  <a:cubicBezTo>
                    <a:pt x="19636" y="4378"/>
                    <a:pt x="15229" y="1"/>
                    <a:pt x="98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28"/>
            <p:cNvSpPr/>
            <p:nvPr/>
          </p:nvSpPr>
          <p:spPr>
            <a:xfrm>
              <a:off x="5380300" y="881000"/>
              <a:ext cx="630750" cy="457475"/>
            </a:xfrm>
            <a:custGeom>
              <a:rect b="b" l="l" r="r" t="t"/>
              <a:pathLst>
                <a:path extrusionOk="0" h="18299" w="25230">
                  <a:moveTo>
                    <a:pt x="12615" y="1"/>
                  </a:moveTo>
                  <a:cubicBezTo>
                    <a:pt x="5654" y="1"/>
                    <a:pt x="1" y="5654"/>
                    <a:pt x="1" y="12615"/>
                  </a:cubicBezTo>
                  <a:cubicBezTo>
                    <a:pt x="1" y="12676"/>
                    <a:pt x="1" y="12736"/>
                    <a:pt x="1" y="12797"/>
                  </a:cubicBezTo>
                  <a:cubicBezTo>
                    <a:pt x="31" y="14773"/>
                    <a:pt x="517" y="16657"/>
                    <a:pt x="1338" y="18299"/>
                  </a:cubicBezTo>
                  <a:lnTo>
                    <a:pt x="23892" y="18299"/>
                  </a:lnTo>
                  <a:cubicBezTo>
                    <a:pt x="24743" y="16597"/>
                    <a:pt x="25229" y="14651"/>
                    <a:pt x="25229" y="12615"/>
                  </a:cubicBezTo>
                  <a:cubicBezTo>
                    <a:pt x="25229" y="10609"/>
                    <a:pt x="24773" y="8724"/>
                    <a:pt x="23953" y="7022"/>
                  </a:cubicBezTo>
                  <a:cubicBezTo>
                    <a:pt x="21886" y="2858"/>
                    <a:pt x="17600" y="1"/>
                    <a:pt x="1261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25" name="Google Shape;425;p28"/>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300"/>
              <a:buNone/>
              <a:defRPr sz="3300"/>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
        <p:nvSpPr>
          <p:cNvPr id="426" name="Google Shape;426;p28"/>
          <p:cNvSpPr txBox="1"/>
          <p:nvPr>
            <p:ph idx="1" type="subTitle"/>
          </p:nvPr>
        </p:nvSpPr>
        <p:spPr>
          <a:xfrm>
            <a:off x="1141638" y="2167863"/>
            <a:ext cx="2286900" cy="454500"/>
          </a:xfrm>
          <a:prstGeom prst="rect">
            <a:avLst/>
          </a:prstGeom>
          <a:ln>
            <a:noFill/>
          </a:ln>
        </p:spPr>
        <p:txBody>
          <a:bodyPr anchorCtr="0" anchor="t" bIns="91425" lIns="91425" spcFirstLastPara="1" rIns="91425" wrap="square" tIns="91425">
            <a:noAutofit/>
          </a:bodyPr>
          <a:lstStyle>
            <a:lvl1pPr lvl="0" rtl="0" algn="ctr">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27" name="Google Shape;427;p28"/>
          <p:cNvSpPr txBox="1"/>
          <p:nvPr>
            <p:ph idx="2" type="subTitle"/>
          </p:nvPr>
        </p:nvSpPr>
        <p:spPr>
          <a:xfrm>
            <a:off x="3428544" y="2167863"/>
            <a:ext cx="2286900" cy="454500"/>
          </a:xfrm>
          <a:prstGeom prst="rect">
            <a:avLst/>
          </a:prstGeom>
          <a:ln>
            <a:noFill/>
          </a:ln>
        </p:spPr>
        <p:txBody>
          <a:bodyPr anchorCtr="0" anchor="t" bIns="91425" lIns="91425" spcFirstLastPara="1" rIns="91425" wrap="square" tIns="91425">
            <a:noAutofit/>
          </a:bodyPr>
          <a:lstStyle>
            <a:lvl1pPr lvl="0" rtl="0" algn="ctr">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28" name="Google Shape;428;p28"/>
          <p:cNvSpPr txBox="1"/>
          <p:nvPr>
            <p:ph idx="3" type="subTitle"/>
          </p:nvPr>
        </p:nvSpPr>
        <p:spPr>
          <a:xfrm>
            <a:off x="1141638" y="2634789"/>
            <a:ext cx="2286900" cy="720600"/>
          </a:xfrm>
          <a:prstGeom prst="rect">
            <a:avLst/>
          </a:prstGeom>
          <a:ln>
            <a:noFill/>
          </a:ln>
        </p:spPr>
        <p:txBody>
          <a:bodyPr anchorCtr="0" anchor="t" bIns="91425" lIns="91425" spcFirstLastPara="1" rIns="91425" wrap="square" tIns="91425">
            <a:noAutofit/>
          </a:bodyPr>
          <a:lstStyle>
            <a:lvl1pPr lvl="0" rtl="0" algn="ctr">
              <a:spcBef>
                <a:spcPts val="0"/>
              </a:spcBef>
              <a:spcAft>
                <a:spcPts val="0"/>
              </a:spcAft>
              <a:buSzPts val="1800"/>
              <a:buNone/>
              <a:defRPr sz="1600">
                <a:solidFill>
                  <a:schemeClr val="lt1"/>
                </a:solidFill>
              </a:defRPr>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429" name="Google Shape;429;p28"/>
          <p:cNvSpPr txBox="1"/>
          <p:nvPr>
            <p:ph idx="4" type="subTitle"/>
          </p:nvPr>
        </p:nvSpPr>
        <p:spPr>
          <a:xfrm>
            <a:off x="3428544" y="2634788"/>
            <a:ext cx="2286900" cy="720600"/>
          </a:xfrm>
          <a:prstGeom prst="rect">
            <a:avLst/>
          </a:prstGeom>
          <a:ln>
            <a:noFill/>
          </a:ln>
        </p:spPr>
        <p:txBody>
          <a:bodyPr anchorCtr="0" anchor="t" bIns="91425" lIns="91425" spcFirstLastPara="1" rIns="91425" wrap="square" tIns="91425">
            <a:noAutofit/>
          </a:bodyPr>
          <a:lstStyle>
            <a:lvl1pPr lvl="0" rtl="0" algn="ctr">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430" name="Google Shape;430;p28"/>
          <p:cNvSpPr txBox="1"/>
          <p:nvPr>
            <p:ph idx="5" type="subTitle"/>
          </p:nvPr>
        </p:nvSpPr>
        <p:spPr>
          <a:xfrm>
            <a:off x="5715450" y="2167863"/>
            <a:ext cx="2286900" cy="454500"/>
          </a:xfrm>
          <a:prstGeom prst="rect">
            <a:avLst/>
          </a:prstGeom>
          <a:ln>
            <a:noFill/>
          </a:ln>
        </p:spPr>
        <p:txBody>
          <a:bodyPr anchorCtr="0" anchor="t" bIns="91425" lIns="91425" spcFirstLastPara="1" rIns="91425" wrap="square" tIns="91425">
            <a:noAutofit/>
          </a:bodyPr>
          <a:lstStyle>
            <a:lvl1pPr lvl="0" rtl="0" algn="ctr">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31" name="Google Shape;431;p28"/>
          <p:cNvSpPr txBox="1"/>
          <p:nvPr>
            <p:ph idx="6" type="subTitle"/>
          </p:nvPr>
        </p:nvSpPr>
        <p:spPr>
          <a:xfrm>
            <a:off x="5715450" y="2634788"/>
            <a:ext cx="2286900" cy="720600"/>
          </a:xfrm>
          <a:prstGeom prst="rect">
            <a:avLst/>
          </a:prstGeom>
          <a:ln>
            <a:noFill/>
          </a:ln>
        </p:spPr>
        <p:txBody>
          <a:bodyPr anchorCtr="0" anchor="t" bIns="91425" lIns="91425" spcFirstLastPara="1" rIns="91425" wrap="square" tIns="91425">
            <a:noAutofit/>
          </a:bodyPr>
          <a:lstStyle>
            <a:lvl1pPr lvl="0" rtl="0" algn="ctr">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432" name="Google Shape;432;p28"/>
          <p:cNvSpPr txBox="1"/>
          <p:nvPr>
            <p:ph hasCustomPrompt="1" idx="7" type="title"/>
          </p:nvPr>
        </p:nvSpPr>
        <p:spPr>
          <a:xfrm>
            <a:off x="1848738" y="1756563"/>
            <a:ext cx="872700" cy="411300"/>
          </a:xfrm>
          <a:prstGeom prst="rect">
            <a:avLst/>
          </a:prstGeom>
          <a:ln>
            <a:noFill/>
          </a:ln>
        </p:spPr>
        <p:txBody>
          <a:bodyPr anchorCtr="0" anchor="ctr" bIns="91425" lIns="91425" spcFirstLastPara="1" rIns="91425" wrap="square" tIns="91425">
            <a:noAutofit/>
          </a:bodyPr>
          <a:lstStyle>
            <a:lvl1pPr lvl="0" rtl="0" algn="ctr">
              <a:spcBef>
                <a:spcPts val="0"/>
              </a:spcBef>
              <a:spcAft>
                <a:spcPts val="0"/>
              </a:spcAft>
              <a:buSzPts val="1800"/>
              <a:buNone/>
              <a:defRPr sz="3300">
                <a:solidFill>
                  <a:schemeClr val="lt2"/>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a:r>
              <a:t>xx%</a:t>
            </a:r>
          </a:p>
        </p:txBody>
      </p:sp>
      <p:sp>
        <p:nvSpPr>
          <p:cNvPr id="433" name="Google Shape;433;p28"/>
          <p:cNvSpPr txBox="1"/>
          <p:nvPr>
            <p:ph hasCustomPrompt="1" idx="8" type="title"/>
          </p:nvPr>
        </p:nvSpPr>
        <p:spPr>
          <a:xfrm>
            <a:off x="4135638" y="1756563"/>
            <a:ext cx="872700" cy="411300"/>
          </a:xfrm>
          <a:prstGeom prst="rect">
            <a:avLst/>
          </a:prstGeom>
          <a:ln>
            <a:noFill/>
          </a:ln>
        </p:spPr>
        <p:txBody>
          <a:bodyPr anchorCtr="0" anchor="ctr" bIns="91425" lIns="91425" spcFirstLastPara="1" rIns="91425" wrap="square" tIns="91425">
            <a:noAutofit/>
          </a:bodyPr>
          <a:lstStyle>
            <a:lvl1pPr lvl="0" rtl="0" algn="ctr">
              <a:spcBef>
                <a:spcPts val="0"/>
              </a:spcBef>
              <a:spcAft>
                <a:spcPts val="0"/>
              </a:spcAft>
              <a:buSzPts val="1800"/>
              <a:buNone/>
              <a:defRPr sz="3300">
                <a:solidFill>
                  <a:schemeClr val="lt2"/>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a:r>
              <a:t>xx%</a:t>
            </a:r>
          </a:p>
        </p:txBody>
      </p:sp>
      <p:sp>
        <p:nvSpPr>
          <p:cNvPr id="434" name="Google Shape;434;p28"/>
          <p:cNvSpPr txBox="1"/>
          <p:nvPr>
            <p:ph hasCustomPrompt="1" idx="9" type="title"/>
          </p:nvPr>
        </p:nvSpPr>
        <p:spPr>
          <a:xfrm>
            <a:off x="6422538" y="1756563"/>
            <a:ext cx="872700" cy="411300"/>
          </a:xfrm>
          <a:prstGeom prst="rect">
            <a:avLst/>
          </a:prstGeom>
          <a:ln>
            <a:noFill/>
          </a:ln>
        </p:spPr>
        <p:txBody>
          <a:bodyPr anchorCtr="0" anchor="ctr" bIns="91425" lIns="91425" spcFirstLastPara="1" rIns="91425" wrap="square" tIns="91425">
            <a:noAutofit/>
          </a:bodyPr>
          <a:lstStyle>
            <a:lvl1pPr lvl="0" rtl="0" algn="ctr">
              <a:spcBef>
                <a:spcPts val="0"/>
              </a:spcBef>
              <a:spcAft>
                <a:spcPts val="0"/>
              </a:spcAft>
              <a:buSzPts val="1800"/>
              <a:buNone/>
              <a:defRPr sz="3300">
                <a:solidFill>
                  <a:schemeClr val="lt2"/>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a:r>
              <a:t>xx%</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1">
  <p:cSld name="CUSTOM_4">
    <p:spTree>
      <p:nvGrpSpPr>
        <p:cNvPr id="435" name="Shape 435"/>
        <p:cNvGrpSpPr/>
        <p:nvPr/>
      </p:nvGrpSpPr>
      <p:grpSpPr>
        <a:xfrm>
          <a:off x="0" y="0"/>
          <a:ext cx="0" cy="0"/>
          <a:chOff x="0" y="0"/>
          <a:chExt cx="0" cy="0"/>
        </a:xfrm>
      </p:grpSpPr>
      <p:sp>
        <p:nvSpPr>
          <p:cNvPr id="436" name="Google Shape;436;p29"/>
          <p:cNvSpPr/>
          <p:nvPr/>
        </p:nvSpPr>
        <p:spPr>
          <a:xfrm>
            <a:off x="1136775" y="4721478"/>
            <a:ext cx="8007235" cy="454461"/>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29"/>
          <p:cNvSpPr/>
          <p:nvPr/>
        </p:nvSpPr>
        <p:spPr>
          <a:xfrm>
            <a:off x="-27" y="3964102"/>
            <a:ext cx="6779791" cy="1179449"/>
          </a:xfrm>
          <a:custGeom>
            <a:rect b="b" l="l" r="r" t="t"/>
            <a:pathLst>
              <a:path extrusionOk="0" h="36160" w="154578">
                <a:moveTo>
                  <a:pt x="0" y="36160"/>
                </a:moveTo>
                <a:lnTo>
                  <a:pt x="154577" y="36160"/>
                </a:lnTo>
                <a:cubicBezTo>
                  <a:pt x="154577" y="36160"/>
                  <a:pt x="115616" y="25285"/>
                  <a:pt x="62912" y="16546"/>
                </a:cubicBezTo>
                <a:cubicBezTo>
                  <a:pt x="62378" y="12576"/>
                  <a:pt x="61110" y="4604"/>
                  <a:pt x="60543" y="4704"/>
                </a:cubicBezTo>
                <a:cubicBezTo>
                  <a:pt x="59943" y="4770"/>
                  <a:pt x="58475" y="12176"/>
                  <a:pt x="57808" y="15712"/>
                </a:cubicBezTo>
                <a:cubicBezTo>
                  <a:pt x="57675" y="15678"/>
                  <a:pt x="57574" y="15678"/>
                  <a:pt x="57441" y="15645"/>
                </a:cubicBezTo>
                <a:cubicBezTo>
                  <a:pt x="57408" y="14010"/>
                  <a:pt x="57308" y="11842"/>
                  <a:pt x="56907" y="11609"/>
                </a:cubicBezTo>
                <a:cubicBezTo>
                  <a:pt x="56507" y="11342"/>
                  <a:pt x="55907" y="13543"/>
                  <a:pt x="55506" y="15345"/>
                </a:cubicBezTo>
                <a:cubicBezTo>
                  <a:pt x="54606" y="15211"/>
                  <a:pt x="53705" y="15044"/>
                  <a:pt x="52804" y="14911"/>
                </a:cubicBezTo>
                <a:cubicBezTo>
                  <a:pt x="52571" y="13410"/>
                  <a:pt x="52171" y="11342"/>
                  <a:pt x="51870" y="11242"/>
                </a:cubicBezTo>
                <a:cubicBezTo>
                  <a:pt x="51570" y="11175"/>
                  <a:pt x="51103" y="13076"/>
                  <a:pt x="50770" y="14611"/>
                </a:cubicBezTo>
                <a:cubicBezTo>
                  <a:pt x="48268" y="14211"/>
                  <a:pt x="45799" y="13844"/>
                  <a:pt x="43264" y="13477"/>
                </a:cubicBezTo>
                <a:cubicBezTo>
                  <a:pt x="44665" y="12810"/>
                  <a:pt x="45633" y="11942"/>
                  <a:pt x="44165" y="10942"/>
                </a:cubicBezTo>
                <a:cubicBezTo>
                  <a:pt x="41096" y="8773"/>
                  <a:pt x="46400" y="8440"/>
                  <a:pt x="42764" y="5805"/>
                </a:cubicBezTo>
                <a:cubicBezTo>
                  <a:pt x="39128" y="3169"/>
                  <a:pt x="32657" y="3003"/>
                  <a:pt x="31756" y="4504"/>
                </a:cubicBezTo>
                <a:cubicBezTo>
                  <a:pt x="30855" y="5971"/>
                  <a:pt x="32990" y="7973"/>
                  <a:pt x="31756" y="7806"/>
                </a:cubicBezTo>
                <a:cubicBezTo>
                  <a:pt x="30522" y="7639"/>
                  <a:pt x="27153" y="6472"/>
                  <a:pt x="27686" y="7973"/>
                </a:cubicBezTo>
                <a:cubicBezTo>
                  <a:pt x="28120" y="9140"/>
                  <a:pt x="25952" y="9074"/>
                  <a:pt x="25318" y="9074"/>
                </a:cubicBezTo>
                <a:cubicBezTo>
                  <a:pt x="23950" y="9074"/>
                  <a:pt x="20515" y="7906"/>
                  <a:pt x="22850" y="6705"/>
                </a:cubicBezTo>
                <a:cubicBezTo>
                  <a:pt x="23183" y="6538"/>
                  <a:pt x="23617" y="6472"/>
                  <a:pt x="23950" y="6238"/>
                </a:cubicBezTo>
                <a:cubicBezTo>
                  <a:pt x="26319" y="4537"/>
                  <a:pt x="22683" y="2435"/>
                  <a:pt x="20348" y="2169"/>
                </a:cubicBezTo>
                <a:cubicBezTo>
                  <a:pt x="18613" y="1968"/>
                  <a:pt x="15478" y="1868"/>
                  <a:pt x="14377" y="3570"/>
                </a:cubicBezTo>
                <a:cubicBezTo>
                  <a:pt x="12876" y="5805"/>
                  <a:pt x="18813" y="6472"/>
                  <a:pt x="12876" y="5805"/>
                </a:cubicBezTo>
                <a:cubicBezTo>
                  <a:pt x="12576" y="5771"/>
                  <a:pt x="12309" y="5771"/>
                  <a:pt x="12042" y="5738"/>
                </a:cubicBezTo>
                <a:cubicBezTo>
                  <a:pt x="11375" y="4737"/>
                  <a:pt x="11442" y="3736"/>
                  <a:pt x="11241" y="2402"/>
                </a:cubicBezTo>
                <a:cubicBezTo>
                  <a:pt x="11141" y="1501"/>
                  <a:pt x="10708" y="534"/>
                  <a:pt x="9840" y="301"/>
                </a:cubicBezTo>
                <a:cubicBezTo>
                  <a:pt x="8906" y="0"/>
                  <a:pt x="7906" y="768"/>
                  <a:pt x="7572" y="1668"/>
                </a:cubicBezTo>
                <a:cubicBezTo>
                  <a:pt x="7239" y="2602"/>
                  <a:pt x="7372" y="3603"/>
                  <a:pt x="7505" y="4570"/>
                </a:cubicBezTo>
                <a:cubicBezTo>
                  <a:pt x="7439" y="3670"/>
                  <a:pt x="6171" y="3203"/>
                  <a:pt x="5371" y="3603"/>
                </a:cubicBezTo>
                <a:cubicBezTo>
                  <a:pt x="4970" y="3803"/>
                  <a:pt x="4670" y="4103"/>
                  <a:pt x="4437" y="4437"/>
                </a:cubicBezTo>
                <a:cubicBezTo>
                  <a:pt x="3803" y="3570"/>
                  <a:pt x="2235" y="3203"/>
                  <a:pt x="1301" y="3069"/>
                </a:cubicBezTo>
                <a:cubicBezTo>
                  <a:pt x="934" y="3003"/>
                  <a:pt x="467" y="3036"/>
                  <a:pt x="0" y="3103"/>
                </a:cubicBezTo>
                <a:lnTo>
                  <a:pt x="0" y="36160"/>
                </a:lnTo>
                <a:close/>
              </a:path>
            </a:pathLst>
          </a:custGeom>
          <a:solidFill>
            <a:srgbClr val="5B48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38" name="Google Shape;438;p29"/>
          <p:cNvGrpSpPr/>
          <p:nvPr/>
        </p:nvGrpSpPr>
        <p:grpSpPr>
          <a:xfrm flipH="1">
            <a:off x="713230" y="664488"/>
            <a:ext cx="1311686" cy="569694"/>
            <a:chOff x="5207050" y="881000"/>
            <a:chExt cx="1053225" cy="457475"/>
          </a:xfrm>
        </p:grpSpPr>
        <p:sp>
          <p:nvSpPr>
            <p:cNvPr id="439" name="Google Shape;439;p29"/>
            <p:cNvSpPr/>
            <p:nvPr/>
          </p:nvSpPr>
          <p:spPr>
            <a:xfrm>
              <a:off x="5207050" y="1194075"/>
              <a:ext cx="263700" cy="144400"/>
            </a:xfrm>
            <a:custGeom>
              <a:rect b="b" l="l" r="r" t="t"/>
              <a:pathLst>
                <a:path extrusionOk="0" h="5776" w="10548">
                  <a:moveTo>
                    <a:pt x="5259" y="1"/>
                  </a:moveTo>
                  <a:cubicBezTo>
                    <a:pt x="2341" y="1"/>
                    <a:pt x="1" y="2371"/>
                    <a:pt x="1" y="5289"/>
                  </a:cubicBezTo>
                  <a:cubicBezTo>
                    <a:pt x="1" y="5441"/>
                    <a:pt x="1" y="5624"/>
                    <a:pt x="1" y="5776"/>
                  </a:cubicBezTo>
                  <a:lnTo>
                    <a:pt x="10517" y="5776"/>
                  </a:lnTo>
                  <a:cubicBezTo>
                    <a:pt x="10548" y="5624"/>
                    <a:pt x="10548" y="5441"/>
                    <a:pt x="10548" y="5289"/>
                  </a:cubicBezTo>
                  <a:cubicBezTo>
                    <a:pt x="10548" y="2949"/>
                    <a:pt x="9028" y="973"/>
                    <a:pt x="6931" y="274"/>
                  </a:cubicBezTo>
                  <a:cubicBezTo>
                    <a:pt x="6414" y="92"/>
                    <a:pt x="5836" y="1"/>
                    <a:pt x="525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29"/>
            <p:cNvSpPr/>
            <p:nvPr/>
          </p:nvSpPr>
          <p:spPr>
            <a:xfrm>
              <a:off x="5769375" y="1054250"/>
              <a:ext cx="490900" cy="284225"/>
            </a:xfrm>
            <a:custGeom>
              <a:rect b="b" l="l" r="r" t="t"/>
              <a:pathLst>
                <a:path extrusionOk="0" h="11369" w="19636">
                  <a:moveTo>
                    <a:pt x="9818" y="1"/>
                  </a:moveTo>
                  <a:cubicBezTo>
                    <a:pt x="9332" y="1"/>
                    <a:pt x="8845" y="31"/>
                    <a:pt x="8390" y="92"/>
                  </a:cubicBezTo>
                  <a:cubicBezTo>
                    <a:pt x="3648" y="791"/>
                    <a:pt x="0" y="4864"/>
                    <a:pt x="0" y="9819"/>
                  </a:cubicBezTo>
                  <a:cubicBezTo>
                    <a:pt x="0" y="10335"/>
                    <a:pt x="31" y="10882"/>
                    <a:pt x="122" y="11369"/>
                  </a:cubicBezTo>
                  <a:lnTo>
                    <a:pt x="19484" y="11369"/>
                  </a:lnTo>
                  <a:cubicBezTo>
                    <a:pt x="19575" y="10882"/>
                    <a:pt x="19636" y="10335"/>
                    <a:pt x="19636" y="9819"/>
                  </a:cubicBezTo>
                  <a:cubicBezTo>
                    <a:pt x="19636" y="4378"/>
                    <a:pt x="15229" y="1"/>
                    <a:pt x="98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29"/>
            <p:cNvSpPr/>
            <p:nvPr/>
          </p:nvSpPr>
          <p:spPr>
            <a:xfrm>
              <a:off x="5380300" y="881000"/>
              <a:ext cx="630750" cy="457475"/>
            </a:xfrm>
            <a:custGeom>
              <a:rect b="b" l="l" r="r" t="t"/>
              <a:pathLst>
                <a:path extrusionOk="0" h="18299" w="25230">
                  <a:moveTo>
                    <a:pt x="12615" y="1"/>
                  </a:moveTo>
                  <a:cubicBezTo>
                    <a:pt x="5654" y="1"/>
                    <a:pt x="1" y="5654"/>
                    <a:pt x="1" y="12615"/>
                  </a:cubicBezTo>
                  <a:cubicBezTo>
                    <a:pt x="1" y="12676"/>
                    <a:pt x="1" y="12736"/>
                    <a:pt x="1" y="12797"/>
                  </a:cubicBezTo>
                  <a:cubicBezTo>
                    <a:pt x="31" y="14773"/>
                    <a:pt x="517" y="16657"/>
                    <a:pt x="1338" y="18299"/>
                  </a:cubicBezTo>
                  <a:lnTo>
                    <a:pt x="23892" y="18299"/>
                  </a:lnTo>
                  <a:cubicBezTo>
                    <a:pt x="24743" y="16597"/>
                    <a:pt x="25229" y="14651"/>
                    <a:pt x="25229" y="12615"/>
                  </a:cubicBezTo>
                  <a:cubicBezTo>
                    <a:pt x="25229" y="10609"/>
                    <a:pt x="24773" y="8724"/>
                    <a:pt x="23953" y="7022"/>
                  </a:cubicBezTo>
                  <a:cubicBezTo>
                    <a:pt x="21886" y="2858"/>
                    <a:pt x="17600" y="1"/>
                    <a:pt x="1261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42" name="Google Shape;442;p29"/>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lgn="r">
              <a:spcBef>
                <a:spcPts val="0"/>
              </a:spcBef>
              <a:spcAft>
                <a:spcPts val="0"/>
              </a:spcAft>
              <a:buSzPts val="3300"/>
              <a:buNone/>
              <a:defRPr sz="3300">
                <a:solidFill>
                  <a:srgbClr val="16343F"/>
                </a:solidFill>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
        <p:nvSpPr>
          <p:cNvPr id="443" name="Google Shape;443;p29"/>
          <p:cNvSpPr txBox="1"/>
          <p:nvPr>
            <p:ph idx="1" type="subTitle"/>
          </p:nvPr>
        </p:nvSpPr>
        <p:spPr>
          <a:xfrm>
            <a:off x="4946575" y="3413699"/>
            <a:ext cx="3484200" cy="4545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44" name="Google Shape;444;p29"/>
          <p:cNvSpPr txBox="1"/>
          <p:nvPr>
            <p:ph idx="2" type="subTitle"/>
          </p:nvPr>
        </p:nvSpPr>
        <p:spPr>
          <a:xfrm>
            <a:off x="4946584" y="2289950"/>
            <a:ext cx="3484200" cy="4545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45" name="Google Shape;445;p29"/>
          <p:cNvSpPr txBox="1"/>
          <p:nvPr>
            <p:ph idx="3" type="subTitle"/>
          </p:nvPr>
        </p:nvSpPr>
        <p:spPr>
          <a:xfrm>
            <a:off x="4946575" y="3880625"/>
            <a:ext cx="3484200" cy="5727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446" name="Google Shape;446;p29"/>
          <p:cNvSpPr txBox="1"/>
          <p:nvPr>
            <p:ph idx="4" type="subTitle"/>
          </p:nvPr>
        </p:nvSpPr>
        <p:spPr>
          <a:xfrm>
            <a:off x="4946575" y="2756875"/>
            <a:ext cx="3484200" cy="5727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447" name="Google Shape;447;p29"/>
          <p:cNvSpPr txBox="1"/>
          <p:nvPr>
            <p:ph idx="5" type="subTitle"/>
          </p:nvPr>
        </p:nvSpPr>
        <p:spPr>
          <a:xfrm>
            <a:off x="4946594" y="1166200"/>
            <a:ext cx="3484200" cy="4545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48" name="Google Shape;448;p29"/>
          <p:cNvSpPr txBox="1"/>
          <p:nvPr>
            <p:ph idx="6" type="subTitle"/>
          </p:nvPr>
        </p:nvSpPr>
        <p:spPr>
          <a:xfrm>
            <a:off x="4946598" y="1633125"/>
            <a:ext cx="3484200" cy="5727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2">
  <p:cSld name="CUSTOM_6">
    <p:spTree>
      <p:nvGrpSpPr>
        <p:cNvPr id="449" name="Shape 449"/>
        <p:cNvGrpSpPr/>
        <p:nvPr/>
      </p:nvGrpSpPr>
      <p:grpSpPr>
        <a:xfrm>
          <a:off x="0" y="0"/>
          <a:ext cx="0" cy="0"/>
          <a:chOff x="0" y="0"/>
          <a:chExt cx="0" cy="0"/>
        </a:xfrm>
      </p:grpSpPr>
      <p:sp>
        <p:nvSpPr>
          <p:cNvPr id="450" name="Google Shape;450;p30"/>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300"/>
              <a:buNone/>
              <a:defRPr sz="3300">
                <a:solidFill>
                  <a:srgbClr val="16343F"/>
                </a:solidFill>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
        <p:nvSpPr>
          <p:cNvPr id="451" name="Google Shape;451;p30"/>
          <p:cNvSpPr txBox="1"/>
          <p:nvPr>
            <p:ph idx="1" type="subTitle"/>
          </p:nvPr>
        </p:nvSpPr>
        <p:spPr>
          <a:xfrm>
            <a:off x="713225" y="3413699"/>
            <a:ext cx="4009200" cy="4545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52" name="Google Shape;452;p30"/>
          <p:cNvSpPr txBox="1"/>
          <p:nvPr>
            <p:ph idx="2" type="subTitle"/>
          </p:nvPr>
        </p:nvSpPr>
        <p:spPr>
          <a:xfrm>
            <a:off x="713236" y="2289950"/>
            <a:ext cx="4009200" cy="4545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53" name="Google Shape;453;p30"/>
          <p:cNvSpPr txBox="1"/>
          <p:nvPr>
            <p:ph idx="3" type="subTitle"/>
          </p:nvPr>
        </p:nvSpPr>
        <p:spPr>
          <a:xfrm>
            <a:off x="713225" y="3880625"/>
            <a:ext cx="4009200" cy="5727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454" name="Google Shape;454;p30"/>
          <p:cNvSpPr txBox="1"/>
          <p:nvPr>
            <p:ph idx="4" type="subTitle"/>
          </p:nvPr>
        </p:nvSpPr>
        <p:spPr>
          <a:xfrm>
            <a:off x="713225" y="2756875"/>
            <a:ext cx="4009200" cy="5727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455" name="Google Shape;455;p30"/>
          <p:cNvSpPr txBox="1"/>
          <p:nvPr>
            <p:ph idx="5" type="subTitle"/>
          </p:nvPr>
        </p:nvSpPr>
        <p:spPr>
          <a:xfrm>
            <a:off x="713247" y="1166200"/>
            <a:ext cx="4009200" cy="4545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56" name="Google Shape;456;p30"/>
          <p:cNvSpPr txBox="1"/>
          <p:nvPr>
            <p:ph idx="6" type="subTitle"/>
          </p:nvPr>
        </p:nvSpPr>
        <p:spPr>
          <a:xfrm>
            <a:off x="713250" y="1633125"/>
            <a:ext cx="4009200" cy="5727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grpSp>
        <p:nvGrpSpPr>
          <p:cNvPr id="457" name="Google Shape;457;p30"/>
          <p:cNvGrpSpPr/>
          <p:nvPr/>
        </p:nvGrpSpPr>
        <p:grpSpPr>
          <a:xfrm>
            <a:off x="4612438" y="2483713"/>
            <a:ext cx="4531600" cy="2115700"/>
            <a:chOff x="1870675" y="3231925"/>
            <a:chExt cx="4531600" cy="2115700"/>
          </a:xfrm>
        </p:grpSpPr>
        <p:sp>
          <p:nvSpPr>
            <p:cNvPr id="458" name="Google Shape;458;p30"/>
            <p:cNvSpPr/>
            <p:nvPr/>
          </p:nvSpPr>
          <p:spPr>
            <a:xfrm>
              <a:off x="1870675" y="3231925"/>
              <a:ext cx="4531600" cy="2115700"/>
            </a:xfrm>
            <a:custGeom>
              <a:rect b="b" l="l" r="r" t="t"/>
              <a:pathLst>
                <a:path extrusionOk="0" h="84628" w="181264">
                  <a:moveTo>
                    <a:pt x="106677" y="0"/>
                  </a:moveTo>
                  <a:lnTo>
                    <a:pt x="95869" y="4437"/>
                  </a:lnTo>
                  <a:lnTo>
                    <a:pt x="80091" y="16979"/>
                  </a:lnTo>
                  <a:lnTo>
                    <a:pt x="74087" y="16879"/>
                  </a:lnTo>
                  <a:lnTo>
                    <a:pt x="36160" y="48869"/>
                  </a:lnTo>
                  <a:lnTo>
                    <a:pt x="23951" y="48969"/>
                  </a:lnTo>
                  <a:lnTo>
                    <a:pt x="0" y="68183"/>
                  </a:lnTo>
                  <a:lnTo>
                    <a:pt x="10375" y="84628"/>
                  </a:lnTo>
                  <a:lnTo>
                    <a:pt x="127358" y="84628"/>
                  </a:lnTo>
                  <a:lnTo>
                    <a:pt x="181263" y="68183"/>
                  </a:lnTo>
                  <a:lnTo>
                    <a:pt x="181263" y="47668"/>
                  </a:lnTo>
                  <a:lnTo>
                    <a:pt x="160815" y="43031"/>
                  </a:lnTo>
                  <a:lnTo>
                    <a:pt x="113748" y="9874"/>
                  </a:lnTo>
                  <a:lnTo>
                    <a:pt x="10667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30"/>
            <p:cNvSpPr/>
            <p:nvPr/>
          </p:nvSpPr>
          <p:spPr>
            <a:xfrm>
              <a:off x="1870675" y="3231925"/>
              <a:ext cx="2803700" cy="1868850"/>
            </a:xfrm>
            <a:custGeom>
              <a:rect b="b" l="l" r="r" t="t"/>
              <a:pathLst>
                <a:path extrusionOk="0" h="74754" w="112148">
                  <a:moveTo>
                    <a:pt x="106677" y="0"/>
                  </a:moveTo>
                  <a:lnTo>
                    <a:pt x="102307" y="9407"/>
                  </a:lnTo>
                  <a:lnTo>
                    <a:pt x="94535" y="12042"/>
                  </a:lnTo>
                  <a:lnTo>
                    <a:pt x="105209" y="10374"/>
                  </a:lnTo>
                  <a:lnTo>
                    <a:pt x="112147" y="24251"/>
                  </a:lnTo>
                  <a:lnTo>
                    <a:pt x="105209" y="29188"/>
                  </a:lnTo>
                  <a:lnTo>
                    <a:pt x="93867" y="29188"/>
                  </a:lnTo>
                  <a:lnTo>
                    <a:pt x="87897" y="34458"/>
                  </a:lnTo>
                  <a:cubicBezTo>
                    <a:pt x="87897" y="34458"/>
                    <a:pt x="94401" y="31823"/>
                    <a:pt x="95369" y="30522"/>
                  </a:cubicBezTo>
                  <a:cubicBezTo>
                    <a:pt x="96303" y="29188"/>
                    <a:pt x="105209" y="32490"/>
                    <a:pt x="105209" y="32490"/>
                  </a:cubicBezTo>
                  <a:lnTo>
                    <a:pt x="112147" y="47668"/>
                  </a:lnTo>
                  <a:lnTo>
                    <a:pt x="69150" y="74754"/>
                  </a:lnTo>
                  <a:lnTo>
                    <a:pt x="0" y="68183"/>
                  </a:lnTo>
                  <a:lnTo>
                    <a:pt x="22750" y="47668"/>
                  </a:lnTo>
                  <a:lnTo>
                    <a:pt x="36093" y="47668"/>
                  </a:lnTo>
                  <a:lnTo>
                    <a:pt x="72719" y="15812"/>
                  </a:lnTo>
                  <a:lnTo>
                    <a:pt x="80091" y="15812"/>
                  </a:lnTo>
                  <a:lnTo>
                    <a:pt x="95369" y="2969"/>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0" name="Google Shape;460;p30"/>
          <p:cNvSpPr/>
          <p:nvPr/>
        </p:nvSpPr>
        <p:spPr>
          <a:xfrm>
            <a:off x="1958575" y="4465750"/>
            <a:ext cx="5946925" cy="429425"/>
          </a:xfrm>
          <a:custGeom>
            <a:rect b="b" l="l" r="r" t="t"/>
            <a:pathLst>
              <a:path extrusionOk="0" h="17177" w="237877">
                <a:moveTo>
                  <a:pt x="73064" y="1"/>
                </a:moveTo>
                <a:cubicBezTo>
                  <a:pt x="70710" y="1"/>
                  <a:pt x="68521" y="276"/>
                  <a:pt x="67539" y="854"/>
                </a:cubicBezTo>
                <a:cubicBezTo>
                  <a:pt x="66788" y="1298"/>
                  <a:pt x="65969" y="1445"/>
                  <a:pt x="65212" y="1445"/>
                </a:cubicBezTo>
                <a:cubicBezTo>
                  <a:pt x="64623" y="1445"/>
                  <a:pt x="64071" y="1356"/>
                  <a:pt x="63618" y="1249"/>
                </a:cubicBezTo>
                <a:cubicBezTo>
                  <a:pt x="62889" y="1067"/>
                  <a:pt x="62402" y="854"/>
                  <a:pt x="62402" y="854"/>
                </a:cubicBezTo>
                <a:cubicBezTo>
                  <a:pt x="62402" y="854"/>
                  <a:pt x="59484" y="1165"/>
                  <a:pt x="56854" y="1165"/>
                </a:cubicBezTo>
                <a:cubicBezTo>
                  <a:pt x="56197" y="1165"/>
                  <a:pt x="55557" y="1146"/>
                  <a:pt x="54986" y="1097"/>
                </a:cubicBezTo>
                <a:cubicBezTo>
                  <a:pt x="54874" y="1086"/>
                  <a:pt x="54759" y="1081"/>
                  <a:pt x="54641" y="1081"/>
                </a:cubicBezTo>
                <a:cubicBezTo>
                  <a:pt x="51777" y="1081"/>
                  <a:pt x="47569" y="4167"/>
                  <a:pt x="47569" y="4167"/>
                </a:cubicBezTo>
                <a:lnTo>
                  <a:pt x="38025" y="9821"/>
                </a:lnTo>
                <a:lnTo>
                  <a:pt x="31429" y="9578"/>
                </a:lnTo>
                <a:lnTo>
                  <a:pt x="22067" y="7024"/>
                </a:lnTo>
                <a:lnTo>
                  <a:pt x="15471" y="6781"/>
                </a:lnTo>
                <a:lnTo>
                  <a:pt x="9149" y="10581"/>
                </a:lnTo>
                <a:lnTo>
                  <a:pt x="0" y="12100"/>
                </a:lnTo>
                <a:lnTo>
                  <a:pt x="0" y="17176"/>
                </a:lnTo>
                <a:lnTo>
                  <a:pt x="237877" y="14745"/>
                </a:lnTo>
                <a:lnTo>
                  <a:pt x="227360" y="13377"/>
                </a:lnTo>
                <a:cubicBezTo>
                  <a:pt x="227360" y="13377"/>
                  <a:pt x="225171" y="13296"/>
                  <a:pt x="222127" y="13296"/>
                </a:cubicBezTo>
                <a:cubicBezTo>
                  <a:pt x="220605" y="13296"/>
                  <a:pt x="218869" y="13316"/>
                  <a:pt x="217086" y="13377"/>
                </a:cubicBezTo>
                <a:cubicBezTo>
                  <a:pt x="216984" y="13381"/>
                  <a:pt x="216879" y="13382"/>
                  <a:pt x="216769" y="13382"/>
                </a:cubicBezTo>
                <a:cubicBezTo>
                  <a:pt x="211133" y="13382"/>
                  <a:pt x="195019" y="8878"/>
                  <a:pt x="195019" y="8878"/>
                </a:cubicBezTo>
                <a:lnTo>
                  <a:pt x="189700" y="8878"/>
                </a:lnTo>
                <a:lnTo>
                  <a:pt x="186265" y="8575"/>
                </a:lnTo>
                <a:lnTo>
                  <a:pt x="182344" y="6690"/>
                </a:lnTo>
                <a:lnTo>
                  <a:pt x="179791" y="6690"/>
                </a:lnTo>
                <a:cubicBezTo>
                  <a:pt x="179791" y="6690"/>
                  <a:pt x="178777" y="6839"/>
                  <a:pt x="177535" y="6839"/>
                </a:cubicBezTo>
                <a:cubicBezTo>
                  <a:pt x="176913" y="6839"/>
                  <a:pt x="176234" y="6801"/>
                  <a:pt x="175596" y="6690"/>
                </a:cubicBezTo>
                <a:cubicBezTo>
                  <a:pt x="173781" y="6368"/>
                  <a:pt x="173714" y="4157"/>
                  <a:pt x="171675" y="4157"/>
                </a:cubicBezTo>
                <a:cubicBezTo>
                  <a:pt x="171597" y="4157"/>
                  <a:pt x="171516" y="4160"/>
                  <a:pt x="171432" y="4167"/>
                </a:cubicBezTo>
                <a:cubicBezTo>
                  <a:pt x="171227" y="4186"/>
                  <a:pt x="170965" y="4195"/>
                  <a:pt x="170658" y="4195"/>
                </a:cubicBezTo>
                <a:cubicBezTo>
                  <a:pt x="167497" y="4195"/>
                  <a:pt x="159473" y="3262"/>
                  <a:pt x="158088" y="2708"/>
                </a:cubicBezTo>
                <a:cubicBezTo>
                  <a:pt x="157581" y="2506"/>
                  <a:pt x="157075" y="2438"/>
                  <a:pt x="156625" y="2438"/>
                </a:cubicBezTo>
                <a:cubicBezTo>
                  <a:pt x="155724" y="2438"/>
                  <a:pt x="155048" y="2708"/>
                  <a:pt x="155048" y="2708"/>
                </a:cubicBezTo>
                <a:lnTo>
                  <a:pt x="152374" y="4167"/>
                </a:lnTo>
                <a:lnTo>
                  <a:pt x="148969" y="6690"/>
                </a:lnTo>
                <a:lnTo>
                  <a:pt x="142738" y="9182"/>
                </a:lnTo>
                <a:lnTo>
                  <a:pt x="139060" y="10702"/>
                </a:lnTo>
                <a:cubicBezTo>
                  <a:pt x="139060" y="10702"/>
                  <a:pt x="137534" y="10716"/>
                  <a:pt x="136066" y="10716"/>
                </a:cubicBezTo>
                <a:cubicBezTo>
                  <a:pt x="135332" y="10716"/>
                  <a:pt x="134612" y="10712"/>
                  <a:pt x="134106" y="10702"/>
                </a:cubicBezTo>
                <a:cubicBezTo>
                  <a:pt x="133072" y="10702"/>
                  <a:pt x="128331" y="8757"/>
                  <a:pt x="125534" y="7602"/>
                </a:cubicBezTo>
                <a:cubicBezTo>
                  <a:pt x="125018" y="7359"/>
                  <a:pt x="124440" y="7268"/>
                  <a:pt x="123893" y="7268"/>
                </a:cubicBezTo>
                <a:cubicBezTo>
                  <a:pt x="123072" y="7268"/>
                  <a:pt x="122252" y="7480"/>
                  <a:pt x="121552" y="7967"/>
                </a:cubicBezTo>
                <a:cubicBezTo>
                  <a:pt x="121552" y="7967"/>
                  <a:pt x="118868" y="8356"/>
                  <a:pt x="117576" y="8356"/>
                </a:cubicBezTo>
                <a:cubicBezTo>
                  <a:pt x="117253" y="8356"/>
                  <a:pt x="117017" y="8331"/>
                  <a:pt x="116932" y="8271"/>
                </a:cubicBezTo>
                <a:cubicBezTo>
                  <a:pt x="116507" y="7967"/>
                  <a:pt x="113194" y="7967"/>
                  <a:pt x="108239" y="6690"/>
                </a:cubicBezTo>
                <a:cubicBezTo>
                  <a:pt x="107089" y="6399"/>
                  <a:pt x="106143" y="6295"/>
                  <a:pt x="105349" y="6295"/>
                </a:cubicBezTo>
                <a:cubicBezTo>
                  <a:pt x="103380" y="6295"/>
                  <a:pt x="102346" y="6933"/>
                  <a:pt x="101455" y="6933"/>
                </a:cubicBezTo>
                <a:cubicBezTo>
                  <a:pt x="101167" y="6933"/>
                  <a:pt x="100894" y="6866"/>
                  <a:pt x="100610" y="6690"/>
                </a:cubicBezTo>
                <a:cubicBezTo>
                  <a:pt x="100328" y="6516"/>
                  <a:pt x="99930" y="6449"/>
                  <a:pt x="99454" y="6449"/>
                </a:cubicBezTo>
                <a:cubicBezTo>
                  <a:pt x="97962" y="6449"/>
                  <a:pt x="95701" y="7097"/>
                  <a:pt x="93843" y="7097"/>
                </a:cubicBezTo>
                <a:cubicBezTo>
                  <a:pt x="93088" y="7097"/>
                  <a:pt x="92399" y="6990"/>
                  <a:pt x="91856" y="6690"/>
                </a:cubicBezTo>
                <a:cubicBezTo>
                  <a:pt x="89576" y="5444"/>
                  <a:pt x="84105" y="2283"/>
                  <a:pt x="81248" y="1097"/>
                </a:cubicBezTo>
                <a:cubicBezTo>
                  <a:pt x="79698" y="459"/>
                  <a:pt x="76445" y="33"/>
                  <a:pt x="73436" y="3"/>
                </a:cubicBezTo>
                <a:cubicBezTo>
                  <a:pt x="73312" y="1"/>
                  <a:pt x="73188" y="1"/>
                  <a:pt x="7306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61" name="Google Shape;461;p30"/>
          <p:cNvGrpSpPr/>
          <p:nvPr/>
        </p:nvGrpSpPr>
        <p:grpSpPr>
          <a:xfrm flipH="1">
            <a:off x="3931963" y="3480625"/>
            <a:ext cx="5212075" cy="1372675"/>
            <a:chOff x="1190200" y="3318650"/>
            <a:chExt cx="5212075" cy="1372675"/>
          </a:xfrm>
        </p:grpSpPr>
        <p:sp>
          <p:nvSpPr>
            <p:cNvPr id="462" name="Google Shape;462;p30"/>
            <p:cNvSpPr/>
            <p:nvPr/>
          </p:nvSpPr>
          <p:spPr>
            <a:xfrm>
              <a:off x="1190200" y="3318650"/>
              <a:ext cx="5212075" cy="1372675"/>
            </a:xfrm>
            <a:custGeom>
              <a:rect b="b" l="l" r="r" t="t"/>
              <a:pathLst>
                <a:path extrusionOk="0" h="54907" w="208483">
                  <a:moveTo>
                    <a:pt x="95468" y="1"/>
                  </a:moveTo>
                  <a:lnTo>
                    <a:pt x="0" y="25719"/>
                  </a:lnTo>
                  <a:lnTo>
                    <a:pt x="0" y="44199"/>
                  </a:lnTo>
                  <a:lnTo>
                    <a:pt x="208482" y="54907"/>
                  </a:lnTo>
                  <a:lnTo>
                    <a:pt x="208482" y="30989"/>
                  </a:lnTo>
                  <a:lnTo>
                    <a:pt x="181263" y="14177"/>
                  </a:lnTo>
                  <a:lnTo>
                    <a:pt x="157512" y="22583"/>
                  </a:lnTo>
                  <a:lnTo>
                    <a:pt x="9546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3" name="Google Shape;463;p30"/>
            <p:cNvSpPr/>
            <p:nvPr/>
          </p:nvSpPr>
          <p:spPr>
            <a:xfrm>
              <a:off x="1190200" y="3318650"/>
              <a:ext cx="2386725" cy="1104975"/>
            </a:xfrm>
            <a:custGeom>
              <a:rect b="b" l="l" r="r" t="t"/>
              <a:pathLst>
                <a:path extrusionOk="0" h="44199" w="95469">
                  <a:moveTo>
                    <a:pt x="95468" y="1"/>
                  </a:moveTo>
                  <a:lnTo>
                    <a:pt x="0" y="25719"/>
                  </a:lnTo>
                  <a:lnTo>
                    <a:pt x="0" y="44199"/>
                  </a:lnTo>
                  <a:lnTo>
                    <a:pt x="93167" y="12509"/>
                  </a:lnTo>
                  <a:lnTo>
                    <a:pt x="83493" y="12509"/>
                  </a:lnTo>
                  <a:lnTo>
                    <a:pt x="9546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4" name="Google Shape;464;p30"/>
          <p:cNvSpPr/>
          <p:nvPr/>
        </p:nvSpPr>
        <p:spPr>
          <a:xfrm>
            <a:off x="-25" y="3944400"/>
            <a:ext cx="9144064" cy="1199145"/>
          </a:xfrm>
          <a:custGeom>
            <a:rect b="b" l="l" r="r" t="t"/>
            <a:pathLst>
              <a:path extrusionOk="0" h="41130" w="208483">
                <a:moveTo>
                  <a:pt x="190136" y="11108"/>
                </a:moveTo>
                <a:cubicBezTo>
                  <a:pt x="189836" y="9574"/>
                  <a:pt x="189202" y="6872"/>
                  <a:pt x="188868" y="6972"/>
                </a:cubicBezTo>
                <a:cubicBezTo>
                  <a:pt x="188501" y="7072"/>
                  <a:pt x="188068" y="9707"/>
                  <a:pt x="187834" y="11208"/>
                </a:cubicBezTo>
                <a:cubicBezTo>
                  <a:pt x="186733" y="11242"/>
                  <a:pt x="185633" y="11275"/>
                  <a:pt x="184532" y="11342"/>
                </a:cubicBezTo>
                <a:cubicBezTo>
                  <a:pt x="183965" y="8606"/>
                  <a:pt x="182530" y="1935"/>
                  <a:pt x="181596" y="2869"/>
                </a:cubicBezTo>
                <a:cubicBezTo>
                  <a:pt x="180696" y="3770"/>
                  <a:pt x="180696" y="9273"/>
                  <a:pt x="180762" y="11508"/>
                </a:cubicBezTo>
                <a:cubicBezTo>
                  <a:pt x="178361" y="11642"/>
                  <a:pt x="175959" y="11775"/>
                  <a:pt x="173591" y="11909"/>
                </a:cubicBezTo>
                <a:cubicBezTo>
                  <a:pt x="173224" y="10141"/>
                  <a:pt x="172423" y="6638"/>
                  <a:pt x="171923" y="6972"/>
                </a:cubicBezTo>
                <a:cubicBezTo>
                  <a:pt x="171422" y="7272"/>
                  <a:pt x="171356" y="10474"/>
                  <a:pt x="171356" y="12042"/>
                </a:cubicBezTo>
                <a:cubicBezTo>
                  <a:pt x="171322" y="12042"/>
                  <a:pt x="171256" y="12075"/>
                  <a:pt x="171222" y="12075"/>
                </a:cubicBezTo>
                <a:cubicBezTo>
                  <a:pt x="170689" y="9207"/>
                  <a:pt x="168954" y="167"/>
                  <a:pt x="168287" y="67"/>
                </a:cubicBezTo>
                <a:cubicBezTo>
                  <a:pt x="167920" y="0"/>
                  <a:pt x="167286" y="3136"/>
                  <a:pt x="166752" y="6438"/>
                </a:cubicBezTo>
                <a:cubicBezTo>
                  <a:pt x="164184" y="5738"/>
                  <a:pt x="160715" y="6605"/>
                  <a:pt x="160448" y="7572"/>
                </a:cubicBezTo>
                <a:cubicBezTo>
                  <a:pt x="160148" y="8606"/>
                  <a:pt x="161715" y="9440"/>
                  <a:pt x="160982" y="9540"/>
                </a:cubicBezTo>
                <a:cubicBezTo>
                  <a:pt x="160214" y="9640"/>
                  <a:pt x="158013" y="9507"/>
                  <a:pt x="158547" y="10308"/>
                </a:cubicBezTo>
                <a:cubicBezTo>
                  <a:pt x="159014" y="10941"/>
                  <a:pt x="157713" y="11275"/>
                  <a:pt x="157312" y="11375"/>
                </a:cubicBezTo>
                <a:cubicBezTo>
                  <a:pt x="156512" y="11575"/>
                  <a:pt x="154277" y="11442"/>
                  <a:pt x="155478" y="10341"/>
                </a:cubicBezTo>
                <a:cubicBezTo>
                  <a:pt x="155644" y="10174"/>
                  <a:pt x="155878" y="10074"/>
                  <a:pt x="156045" y="9907"/>
                </a:cubicBezTo>
                <a:cubicBezTo>
                  <a:pt x="157179" y="8506"/>
                  <a:pt x="154677" y="7839"/>
                  <a:pt x="153243" y="8039"/>
                </a:cubicBezTo>
                <a:cubicBezTo>
                  <a:pt x="152309" y="8173"/>
                  <a:pt x="150774" y="8540"/>
                  <a:pt x="150141" y="9407"/>
                </a:cubicBezTo>
                <a:cubicBezTo>
                  <a:pt x="149874" y="9073"/>
                  <a:pt x="149607" y="8773"/>
                  <a:pt x="149207" y="8573"/>
                </a:cubicBezTo>
                <a:cubicBezTo>
                  <a:pt x="148373" y="8173"/>
                  <a:pt x="147138" y="8640"/>
                  <a:pt x="147072" y="9540"/>
                </a:cubicBezTo>
                <a:cubicBezTo>
                  <a:pt x="147205" y="8573"/>
                  <a:pt x="147339" y="7572"/>
                  <a:pt x="147005" y="6638"/>
                </a:cubicBezTo>
                <a:cubicBezTo>
                  <a:pt x="146671" y="5738"/>
                  <a:pt x="145671" y="4970"/>
                  <a:pt x="144737" y="5237"/>
                </a:cubicBezTo>
                <a:cubicBezTo>
                  <a:pt x="143869" y="5504"/>
                  <a:pt x="143436" y="6471"/>
                  <a:pt x="143302" y="7372"/>
                </a:cubicBezTo>
                <a:cubicBezTo>
                  <a:pt x="143136" y="8706"/>
                  <a:pt x="143202" y="9707"/>
                  <a:pt x="142535" y="10708"/>
                </a:cubicBezTo>
                <a:cubicBezTo>
                  <a:pt x="142268" y="10741"/>
                  <a:pt x="142001" y="10741"/>
                  <a:pt x="141668" y="10775"/>
                </a:cubicBezTo>
                <a:cubicBezTo>
                  <a:pt x="135730" y="11442"/>
                  <a:pt x="141668" y="10775"/>
                  <a:pt x="140200" y="8540"/>
                </a:cubicBezTo>
                <a:cubicBezTo>
                  <a:pt x="139099" y="6838"/>
                  <a:pt x="135964" y="6938"/>
                  <a:pt x="134196" y="7139"/>
                </a:cubicBezTo>
                <a:cubicBezTo>
                  <a:pt x="131894" y="7405"/>
                  <a:pt x="128258" y="9507"/>
                  <a:pt x="130627" y="11208"/>
                </a:cubicBezTo>
                <a:cubicBezTo>
                  <a:pt x="130960" y="11442"/>
                  <a:pt x="131360" y="11508"/>
                  <a:pt x="131727" y="11675"/>
                </a:cubicBezTo>
                <a:cubicBezTo>
                  <a:pt x="134029" y="12876"/>
                  <a:pt x="130627" y="14044"/>
                  <a:pt x="129259" y="14044"/>
                </a:cubicBezTo>
                <a:cubicBezTo>
                  <a:pt x="128625" y="14044"/>
                  <a:pt x="126457" y="14110"/>
                  <a:pt x="126891" y="12909"/>
                </a:cubicBezTo>
                <a:cubicBezTo>
                  <a:pt x="127424" y="11442"/>
                  <a:pt x="124022" y="12609"/>
                  <a:pt x="122788" y="12776"/>
                </a:cubicBezTo>
                <a:cubicBezTo>
                  <a:pt x="121553" y="12943"/>
                  <a:pt x="123688" y="10941"/>
                  <a:pt x="122788" y="9474"/>
                </a:cubicBezTo>
                <a:cubicBezTo>
                  <a:pt x="121887" y="7973"/>
                  <a:pt x="115449" y="8139"/>
                  <a:pt x="111813" y="10775"/>
                </a:cubicBezTo>
                <a:cubicBezTo>
                  <a:pt x="108177" y="13410"/>
                  <a:pt x="113481" y="13743"/>
                  <a:pt x="110379" y="15912"/>
                </a:cubicBezTo>
                <a:cubicBezTo>
                  <a:pt x="108944" y="16912"/>
                  <a:pt x="109878" y="17780"/>
                  <a:pt x="111313" y="18447"/>
                </a:cubicBezTo>
                <a:cubicBezTo>
                  <a:pt x="108778" y="18814"/>
                  <a:pt x="106276" y="19181"/>
                  <a:pt x="103807" y="19581"/>
                </a:cubicBezTo>
                <a:cubicBezTo>
                  <a:pt x="103474" y="18046"/>
                  <a:pt x="103007" y="16145"/>
                  <a:pt x="102707" y="16212"/>
                </a:cubicBezTo>
                <a:cubicBezTo>
                  <a:pt x="102373" y="16312"/>
                  <a:pt x="102006" y="18380"/>
                  <a:pt x="101773" y="19881"/>
                </a:cubicBezTo>
                <a:cubicBezTo>
                  <a:pt x="100872" y="20014"/>
                  <a:pt x="99971" y="20181"/>
                  <a:pt x="99071" y="20315"/>
                </a:cubicBezTo>
                <a:cubicBezTo>
                  <a:pt x="98670" y="18513"/>
                  <a:pt x="98070" y="16312"/>
                  <a:pt x="97670" y="16579"/>
                </a:cubicBezTo>
                <a:cubicBezTo>
                  <a:pt x="97269" y="16812"/>
                  <a:pt x="97136" y="18980"/>
                  <a:pt x="97136" y="20615"/>
                </a:cubicBezTo>
                <a:cubicBezTo>
                  <a:pt x="97003" y="20648"/>
                  <a:pt x="96869" y="20648"/>
                  <a:pt x="96769" y="20682"/>
                </a:cubicBezTo>
                <a:cubicBezTo>
                  <a:pt x="96102" y="17146"/>
                  <a:pt x="94634" y="9740"/>
                  <a:pt x="94034" y="9674"/>
                </a:cubicBezTo>
                <a:cubicBezTo>
                  <a:pt x="93433" y="9574"/>
                  <a:pt x="92199" y="17546"/>
                  <a:pt x="91665" y="21516"/>
                </a:cubicBezTo>
                <a:cubicBezTo>
                  <a:pt x="38928" y="30255"/>
                  <a:pt x="0" y="41130"/>
                  <a:pt x="0" y="41130"/>
                </a:cubicBezTo>
                <a:lnTo>
                  <a:pt x="208482" y="41130"/>
                </a:lnTo>
                <a:lnTo>
                  <a:pt x="208482" y="10775"/>
                </a:lnTo>
                <a:cubicBezTo>
                  <a:pt x="202378" y="10775"/>
                  <a:pt x="196274" y="10908"/>
                  <a:pt x="190136" y="11108"/>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55" name="Shape 55"/>
        <p:cNvGrpSpPr/>
        <p:nvPr/>
      </p:nvGrpSpPr>
      <p:grpSpPr>
        <a:xfrm>
          <a:off x="0" y="0"/>
          <a:ext cx="0" cy="0"/>
          <a:chOff x="0" y="0"/>
          <a:chExt cx="0" cy="0"/>
        </a:xfrm>
      </p:grpSpPr>
      <p:sp>
        <p:nvSpPr>
          <p:cNvPr id="56" name="Google Shape;56;p4"/>
          <p:cNvSpPr/>
          <p:nvPr/>
        </p:nvSpPr>
        <p:spPr>
          <a:xfrm>
            <a:off x="-3899" y="4583950"/>
            <a:ext cx="9143726" cy="576562"/>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rgbClr val="88715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7" name="Google Shape;57;p4"/>
          <p:cNvGrpSpPr/>
          <p:nvPr/>
        </p:nvGrpSpPr>
        <p:grpSpPr>
          <a:xfrm>
            <a:off x="6403230" y="446525"/>
            <a:ext cx="1311686" cy="569694"/>
            <a:chOff x="5207050" y="881000"/>
            <a:chExt cx="1053225" cy="457475"/>
          </a:xfrm>
        </p:grpSpPr>
        <p:sp>
          <p:nvSpPr>
            <p:cNvPr id="58" name="Google Shape;58;p4"/>
            <p:cNvSpPr/>
            <p:nvPr/>
          </p:nvSpPr>
          <p:spPr>
            <a:xfrm>
              <a:off x="5207050" y="1194075"/>
              <a:ext cx="263700" cy="144400"/>
            </a:xfrm>
            <a:custGeom>
              <a:rect b="b" l="l" r="r" t="t"/>
              <a:pathLst>
                <a:path extrusionOk="0" h="5776" w="10548">
                  <a:moveTo>
                    <a:pt x="5259" y="1"/>
                  </a:moveTo>
                  <a:cubicBezTo>
                    <a:pt x="2341" y="1"/>
                    <a:pt x="1" y="2371"/>
                    <a:pt x="1" y="5289"/>
                  </a:cubicBezTo>
                  <a:cubicBezTo>
                    <a:pt x="1" y="5441"/>
                    <a:pt x="1" y="5624"/>
                    <a:pt x="1" y="5776"/>
                  </a:cubicBezTo>
                  <a:lnTo>
                    <a:pt x="10517" y="5776"/>
                  </a:lnTo>
                  <a:cubicBezTo>
                    <a:pt x="10548" y="5624"/>
                    <a:pt x="10548" y="5441"/>
                    <a:pt x="10548" y="5289"/>
                  </a:cubicBezTo>
                  <a:cubicBezTo>
                    <a:pt x="10548" y="2949"/>
                    <a:pt x="9028" y="973"/>
                    <a:pt x="6931" y="274"/>
                  </a:cubicBezTo>
                  <a:cubicBezTo>
                    <a:pt x="6414" y="92"/>
                    <a:pt x="5836" y="1"/>
                    <a:pt x="5259"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4"/>
            <p:cNvSpPr/>
            <p:nvPr/>
          </p:nvSpPr>
          <p:spPr>
            <a:xfrm>
              <a:off x="5769375" y="1054250"/>
              <a:ext cx="490900" cy="284225"/>
            </a:xfrm>
            <a:custGeom>
              <a:rect b="b" l="l" r="r" t="t"/>
              <a:pathLst>
                <a:path extrusionOk="0" h="11369" w="19636">
                  <a:moveTo>
                    <a:pt x="9818" y="1"/>
                  </a:moveTo>
                  <a:cubicBezTo>
                    <a:pt x="9332" y="1"/>
                    <a:pt x="8845" y="31"/>
                    <a:pt x="8390" y="92"/>
                  </a:cubicBezTo>
                  <a:cubicBezTo>
                    <a:pt x="3648" y="791"/>
                    <a:pt x="0" y="4864"/>
                    <a:pt x="0" y="9819"/>
                  </a:cubicBezTo>
                  <a:cubicBezTo>
                    <a:pt x="0" y="10335"/>
                    <a:pt x="31" y="10882"/>
                    <a:pt x="122" y="11369"/>
                  </a:cubicBezTo>
                  <a:lnTo>
                    <a:pt x="19484" y="11369"/>
                  </a:lnTo>
                  <a:cubicBezTo>
                    <a:pt x="19575" y="10882"/>
                    <a:pt x="19636" y="10335"/>
                    <a:pt x="19636" y="9819"/>
                  </a:cubicBezTo>
                  <a:cubicBezTo>
                    <a:pt x="19636" y="4378"/>
                    <a:pt x="15229" y="1"/>
                    <a:pt x="9818"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4"/>
            <p:cNvSpPr/>
            <p:nvPr/>
          </p:nvSpPr>
          <p:spPr>
            <a:xfrm>
              <a:off x="5380300" y="881000"/>
              <a:ext cx="630750" cy="457475"/>
            </a:xfrm>
            <a:custGeom>
              <a:rect b="b" l="l" r="r" t="t"/>
              <a:pathLst>
                <a:path extrusionOk="0" h="18299" w="25230">
                  <a:moveTo>
                    <a:pt x="12615" y="1"/>
                  </a:moveTo>
                  <a:cubicBezTo>
                    <a:pt x="5654" y="1"/>
                    <a:pt x="1" y="5654"/>
                    <a:pt x="1" y="12615"/>
                  </a:cubicBezTo>
                  <a:cubicBezTo>
                    <a:pt x="1" y="12676"/>
                    <a:pt x="1" y="12736"/>
                    <a:pt x="1" y="12797"/>
                  </a:cubicBezTo>
                  <a:cubicBezTo>
                    <a:pt x="31" y="14773"/>
                    <a:pt x="517" y="16657"/>
                    <a:pt x="1338" y="18299"/>
                  </a:cubicBezTo>
                  <a:lnTo>
                    <a:pt x="23892" y="18299"/>
                  </a:lnTo>
                  <a:cubicBezTo>
                    <a:pt x="24743" y="16597"/>
                    <a:pt x="25229" y="14651"/>
                    <a:pt x="25229" y="12615"/>
                  </a:cubicBezTo>
                  <a:cubicBezTo>
                    <a:pt x="25229" y="10609"/>
                    <a:pt x="24773" y="8724"/>
                    <a:pt x="23953" y="7022"/>
                  </a:cubicBezTo>
                  <a:cubicBezTo>
                    <a:pt x="21886" y="2858"/>
                    <a:pt x="17600" y="1"/>
                    <a:pt x="12615"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1" name="Google Shape;61;p4"/>
          <p:cNvSpPr txBox="1"/>
          <p:nvPr>
            <p:ph idx="1" type="body"/>
          </p:nvPr>
        </p:nvSpPr>
        <p:spPr>
          <a:xfrm>
            <a:off x="713225" y="1076275"/>
            <a:ext cx="7314900" cy="35232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Clr>
                <a:schemeClr val="lt2"/>
              </a:buClr>
              <a:buSzPts val="1200"/>
              <a:buAutoNum type="arabicPeriod"/>
              <a:defRPr sz="1200"/>
            </a:lvl1pPr>
            <a:lvl2pPr indent="-304800" lvl="1" marL="914400">
              <a:spcBef>
                <a:spcPts val="0"/>
              </a:spcBef>
              <a:spcAft>
                <a:spcPts val="0"/>
              </a:spcAft>
              <a:buClr>
                <a:srgbClr val="434343"/>
              </a:buClr>
              <a:buSzPts val="1200"/>
              <a:buFont typeface="Roboto Condensed Light"/>
              <a:buAutoNum type="alphaLcPeriod"/>
              <a:defRPr/>
            </a:lvl2pPr>
            <a:lvl3pPr indent="-304800" lvl="2" marL="1371600">
              <a:spcBef>
                <a:spcPts val="0"/>
              </a:spcBef>
              <a:spcAft>
                <a:spcPts val="0"/>
              </a:spcAft>
              <a:buClr>
                <a:srgbClr val="434343"/>
              </a:buClr>
              <a:buSzPts val="1200"/>
              <a:buFont typeface="Roboto Condensed Light"/>
              <a:buAutoNum type="romanLcPeriod"/>
              <a:defRPr/>
            </a:lvl3pPr>
            <a:lvl4pPr indent="-304800" lvl="3" marL="1828800">
              <a:spcBef>
                <a:spcPts val="0"/>
              </a:spcBef>
              <a:spcAft>
                <a:spcPts val="0"/>
              </a:spcAft>
              <a:buClr>
                <a:srgbClr val="434343"/>
              </a:buClr>
              <a:buSzPts val="1200"/>
              <a:buFont typeface="Roboto Condensed Light"/>
              <a:buAutoNum type="arabicPeriod"/>
              <a:defRPr/>
            </a:lvl4pPr>
            <a:lvl5pPr indent="-304800" lvl="4" marL="2286000">
              <a:spcBef>
                <a:spcPts val="0"/>
              </a:spcBef>
              <a:spcAft>
                <a:spcPts val="0"/>
              </a:spcAft>
              <a:buClr>
                <a:srgbClr val="434343"/>
              </a:buClr>
              <a:buSzPts val="1200"/>
              <a:buFont typeface="Roboto Condensed Light"/>
              <a:buAutoNum type="alphaLcPeriod"/>
              <a:defRPr/>
            </a:lvl5pPr>
            <a:lvl6pPr indent="-304800" lvl="5" marL="2743200">
              <a:spcBef>
                <a:spcPts val="0"/>
              </a:spcBef>
              <a:spcAft>
                <a:spcPts val="0"/>
              </a:spcAft>
              <a:buClr>
                <a:srgbClr val="434343"/>
              </a:buClr>
              <a:buSzPts val="1200"/>
              <a:buFont typeface="Roboto Condensed Light"/>
              <a:buAutoNum type="romanLcPeriod"/>
              <a:defRPr/>
            </a:lvl6pPr>
            <a:lvl7pPr indent="-304800" lvl="6" marL="3200400">
              <a:spcBef>
                <a:spcPts val="0"/>
              </a:spcBef>
              <a:spcAft>
                <a:spcPts val="0"/>
              </a:spcAft>
              <a:buClr>
                <a:srgbClr val="434343"/>
              </a:buClr>
              <a:buSzPts val="1200"/>
              <a:buFont typeface="Roboto Condensed Light"/>
              <a:buAutoNum type="arabicPeriod"/>
              <a:defRPr/>
            </a:lvl7pPr>
            <a:lvl8pPr indent="-304800" lvl="7" marL="3657600">
              <a:spcBef>
                <a:spcPts val="0"/>
              </a:spcBef>
              <a:spcAft>
                <a:spcPts val="0"/>
              </a:spcAft>
              <a:buClr>
                <a:srgbClr val="434343"/>
              </a:buClr>
              <a:buSzPts val="1200"/>
              <a:buFont typeface="Roboto Condensed Light"/>
              <a:buAutoNum type="alphaLcPeriod"/>
              <a:defRPr/>
            </a:lvl8pPr>
            <a:lvl9pPr indent="-304800" lvl="8" marL="4114800">
              <a:spcBef>
                <a:spcPts val="0"/>
              </a:spcBef>
              <a:spcAft>
                <a:spcPts val="0"/>
              </a:spcAft>
              <a:buClr>
                <a:srgbClr val="434343"/>
              </a:buClr>
              <a:buSzPts val="1200"/>
              <a:buFont typeface="Roboto Condensed Light"/>
              <a:buAutoNum type="romanLcPeriod"/>
              <a:defRPr/>
            </a:lvl9pPr>
          </a:lstStyle>
          <a:p/>
        </p:txBody>
      </p:sp>
      <p:sp>
        <p:nvSpPr>
          <p:cNvPr id="62" name="Google Shape;62;p4"/>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300"/>
              <a:buNone/>
              <a:defRPr sz="3300">
                <a:solidFill>
                  <a:srgbClr val="16343F"/>
                </a:solidFill>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p:cSld name="CUSTOM_16">
    <p:spTree>
      <p:nvGrpSpPr>
        <p:cNvPr id="465" name="Shape 465"/>
        <p:cNvGrpSpPr/>
        <p:nvPr/>
      </p:nvGrpSpPr>
      <p:grpSpPr>
        <a:xfrm>
          <a:off x="0" y="0"/>
          <a:ext cx="0" cy="0"/>
          <a:chOff x="0" y="0"/>
          <a:chExt cx="0" cy="0"/>
        </a:xfrm>
      </p:grpSpPr>
      <p:grpSp>
        <p:nvGrpSpPr>
          <p:cNvPr id="466" name="Google Shape;466;p31"/>
          <p:cNvGrpSpPr/>
          <p:nvPr/>
        </p:nvGrpSpPr>
        <p:grpSpPr>
          <a:xfrm>
            <a:off x="4233314" y="3092669"/>
            <a:ext cx="4848242" cy="2288174"/>
            <a:chOff x="4147750" y="3013250"/>
            <a:chExt cx="3214375" cy="1443825"/>
          </a:xfrm>
        </p:grpSpPr>
        <p:sp>
          <p:nvSpPr>
            <p:cNvPr id="467" name="Google Shape;467;p31"/>
            <p:cNvSpPr/>
            <p:nvPr/>
          </p:nvSpPr>
          <p:spPr>
            <a:xfrm>
              <a:off x="4147750" y="3013250"/>
              <a:ext cx="3214375" cy="1443825"/>
            </a:xfrm>
            <a:custGeom>
              <a:rect b="b" l="l" r="r" t="t"/>
              <a:pathLst>
                <a:path extrusionOk="0" h="57753" w="128575">
                  <a:moveTo>
                    <a:pt x="47874" y="1"/>
                  </a:moveTo>
                  <a:cubicBezTo>
                    <a:pt x="46142" y="882"/>
                    <a:pt x="44166" y="1764"/>
                    <a:pt x="42221" y="2067"/>
                  </a:cubicBezTo>
                  <a:cubicBezTo>
                    <a:pt x="40062" y="9697"/>
                    <a:pt x="39029" y="17934"/>
                    <a:pt x="36749" y="25138"/>
                  </a:cubicBezTo>
                  <a:cubicBezTo>
                    <a:pt x="36658" y="24226"/>
                    <a:pt x="36020" y="23101"/>
                    <a:pt x="35929" y="22037"/>
                  </a:cubicBezTo>
                  <a:cubicBezTo>
                    <a:pt x="35603" y="21948"/>
                    <a:pt x="35297" y="21907"/>
                    <a:pt x="35008" y="21907"/>
                  </a:cubicBezTo>
                  <a:cubicBezTo>
                    <a:pt x="32434" y="21907"/>
                    <a:pt x="31266" y="25207"/>
                    <a:pt x="30883" y="27721"/>
                  </a:cubicBezTo>
                  <a:cubicBezTo>
                    <a:pt x="28873" y="27834"/>
                    <a:pt x="26782" y="27912"/>
                    <a:pt x="24702" y="27912"/>
                  </a:cubicBezTo>
                  <a:cubicBezTo>
                    <a:pt x="23417" y="27912"/>
                    <a:pt x="22137" y="27882"/>
                    <a:pt x="20883" y="27813"/>
                  </a:cubicBezTo>
                  <a:cubicBezTo>
                    <a:pt x="18433" y="27640"/>
                    <a:pt x="15109" y="25636"/>
                    <a:pt x="13501" y="25636"/>
                  </a:cubicBezTo>
                  <a:cubicBezTo>
                    <a:pt x="13413" y="25636"/>
                    <a:pt x="13331" y="25642"/>
                    <a:pt x="13253" y="25654"/>
                  </a:cubicBezTo>
                  <a:cubicBezTo>
                    <a:pt x="13010" y="24682"/>
                    <a:pt x="12129" y="23770"/>
                    <a:pt x="12098" y="22767"/>
                  </a:cubicBezTo>
                  <a:cubicBezTo>
                    <a:pt x="5259" y="26840"/>
                    <a:pt x="7417" y="37418"/>
                    <a:pt x="1" y="41095"/>
                  </a:cubicBezTo>
                  <a:lnTo>
                    <a:pt x="87814" y="57752"/>
                  </a:lnTo>
                  <a:cubicBezTo>
                    <a:pt x="88813" y="56004"/>
                    <a:pt x="90596" y="55667"/>
                    <a:pt x="92411" y="55667"/>
                  </a:cubicBezTo>
                  <a:cubicBezTo>
                    <a:pt x="93247" y="55667"/>
                    <a:pt x="94090" y="55738"/>
                    <a:pt x="94866" y="55776"/>
                  </a:cubicBezTo>
                  <a:cubicBezTo>
                    <a:pt x="100120" y="55992"/>
                    <a:pt x="105483" y="56242"/>
                    <a:pt x="110845" y="56242"/>
                  </a:cubicBezTo>
                  <a:cubicBezTo>
                    <a:pt x="116806" y="56242"/>
                    <a:pt x="122766" y="55933"/>
                    <a:pt x="128575" y="54925"/>
                  </a:cubicBezTo>
                  <a:lnTo>
                    <a:pt x="128575" y="14438"/>
                  </a:lnTo>
                  <a:cubicBezTo>
                    <a:pt x="128265" y="14415"/>
                    <a:pt x="127903" y="14405"/>
                    <a:pt x="127500" y="14405"/>
                  </a:cubicBezTo>
                  <a:cubicBezTo>
                    <a:pt x="123679" y="14405"/>
                    <a:pt x="116264" y="15350"/>
                    <a:pt x="116264" y="15350"/>
                  </a:cubicBezTo>
                  <a:cubicBezTo>
                    <a:pt x="116264" y="15350"/>
                    <a:pt x="115413" y="23618"/>
                    <a:pt x="115231" y="27326"/>
                  </a:cubicBezTo>
                  <a:cubicBezTo>
                    <a:pt x="114137" y="26262"/>
                    <a:pt x="112495" y="24773"/>
                    <a:pt x="111827" y="22858"/>
                  </a:cubicBezTo>
                  <a:cubicBezTo>
                    <a:pt x="109912" y="23253"/>
                    <a:pt x="106751" y="24469"/>
                    <a:pt x="104927" y="25381"/>
                  </a:cubicBezTo>
                  <a:cubicBezTo>
                    <a:pt x="101614" y="27083"/>
                    <a:pt x="103498" y="28177"/>
                    <a:pt x="101462" y="31217"/>
                  </a:cubicBezTo>
                  <a:cubicBezTo>
                    <a:pt x="100082" y="33286"/>
                    <a:pt x="98077" y="33627"/>
                    <a:pt x="95560" y="33627"/>
                  </a:cubicBezTo>
                  <a:cubicBezTo>
                    <a:pt x="95303" y="33627"/>
                    <a:pt x="95042" y="33624"/>
                    <a:pt x="94775" y="33618"/>
                  </a:cubicBezTo>
                  <a:cubicBezTo>
                    <a:pt x="93234" y="33605"/>
                    <a:pt x="92604" y="33376"/>
                    <a:pt x="92215" y="33376"/>
                  </a:cubicBezTo>
                  <a:cubicBezTo>
                    <a:pt x="91682" y="33376"/>
                    <a:pt x="91598" y="33805"/>
                    <a:pt x="90246" y="35807"/>
                  </a:cubicBezTo>
                  <a:cubicBezTo>
                    <a:pt x="88515" y="38356"/>
                    <a:pt x="88800" y="38620"/>
                    <a:pt x="87182" y="38620"/>
                  </a:cubicBezTo>
                  <a:cubicBezTo>
                    <a:pt x="86759" y="38620"/>
                    <a:pt x="86207" y="38602"/>
                    <a:pt x="85456" y="38602"/>
                  </a:cubicBezTo>
                  <a:cubicBezTo>
                    <a:pt x="85344" y="38602"/>
                    <a:pt x="85229" y="38602"/>
                    <a:pt x="85109" y="38603"/>
                  </a:cubicBezTo>
                  <a:cubicBezTo>
                    <a:pt x="85008" y="38605"/>
                    <a:pt x="84909" y="38606"/>
                    <a:pt x="84812" y="38606"/>
                  </a:cubicBezTo>
                  <a:cubicBezTo>
                    <a:pt x="82270" y="38606"/>
                    <a:pt x="81281" y="37855"/>
                    <a:pt x="78939" y="37357"/>
                  </a:cubicBezTo>
                  <a:cubicBezTo>
                    <a:pt x="78762" y="37316"/>
                    <a:pt x="78568" y="37300"/>
                    <a:pt x="78363" y="37300"/>
                  </a:cubicBezTo>
                  <a:cubicBezTo>
                    <a:pt x="77504" y="37300"/>
                    <a:pt x="76443" y="37589"/>
                    <a:pt x="75581" y="37589"/>
                  </a:cubicBezTo>
                  <a:cubicBezTo>
                    <a:pt x="75270" y="37589"/>
                    <a:pt x="74984" y="37551"/>
                    <a:pt x="74744" y="37448"/>
                  </a:cubicBezTo>
                  <a:cubicBezTo>
                    <a:pt x="73346" y="36840"/>
                    <a:pt x="73923" y="36111"/>
                    <a:pt x="72738" y="34864"/>
                  </a:cubicBezTo>
                  <a:cubicBezTo>
                    <a:pt x="71461" y="33557"/>
                    <a:pt x="73011" y="33618"/>
                    <a:pt x="70792" y="32767"/>
                  </a:cubicBezTo>
                  <a:cubicBezTo>
                    <a:pt x="70754" y="32752"/>
                    <a:pt x="70704" y="32745"/>
                    <a:pt x="70643" y="32745"/>
                  </a:cubicBezTo>
                  <a:cubicBezTo>
                    <a:pt x="69988" y="32745"/>
                    <a:pt x="68119" y="33558"/>
                    <a:pt x="67422" y="33558"/>
                  </a:cubicBezTo>
                  <a:cubicBezTo>
                    <a:pt x="67410" y="33558"/>
                    <a:pt x="67399" y="33558"/>
                    <a:pt x="67388" y="33557"/>
                  </a:cubicBezTo>
                  <a:cubicBezTo>
                    <a:pt x="66267" y="30587"/>
                    <a:pt x="67678" y="15867"/>
                    <a:pt x="63835" y="15867"/>
                  </a:cubicBezTo>
                  <a:cubicBezTo>
                    <a:pt x="63508" y="15867"/>
                    <a:pt x="63144" y="15973"/>
                    <a:pt x="62738" y="16201"/>
                  </a:cubicBezTo>
                  <a:cubicBezTo>
                    <a:pt x="62373" y="19089"/>
                    <a:pt x="62008" y="21703"/>
                    <a:pt x="61856" y="24834"/>
                  </a:cubicBezTo>
                  <a:cubicBezTo>
                    <a:pt x="61415" y="24955"/>
                    <a:pt x="60792" y="25016"/>
                    <a:pt x="60169" y="25016"/>
                  </a:cubicBezTo>
                  <a:cubicBezTo>
                    <a:pt x="59546" y="25016"/>
                    <a:pt x="58923" y="24955"/>
                    <a:pt x="58482" y="24834"/>
                  </a:cubicBezTo>
                  <a:cubicBezTo>
                    <a:pt x="58148" y="18056"/>
                    <a:pt x="58178" y="11885"/>
                    <a:pt x="56780" y="5320"/>
                  </a:cubicBezTo>
                  <a:cubicBezTo>
                    <a:pt x="56090" y="2061"/>
                    <a:pt x="55334" y="874"/>
                    <a:pt x="54566" y="874"/>
                  </a:cubicBezTo>
                  <a:cubicBezTo>
                    <a:pt x="52525" y="874"/>
                    <a:pt x="50396" y="9255"/>
                    <a:pt x="49181" y="9454"/>
                  </a:cubicBezTo>
                  <a:cubicBezTo>
                    <a:pt x="49029" y="6232"/>
                    <a:pt x="49212" y="2797"/>
                    <a:pt x="47874"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8" name="Google Shape;468;p31"/>
            <p:cNvSpPr/>
            <p:nvPr/>
          </p:nvSpPr>
          <p:spPr>
            <a:xfrm>
              <a:off x="4256425" y="3013250"/>
              <a:ext cx="3105700" cy="1443825"/>
            </a:xfrm>
            <a:custGeom>
              <a:rect b="b" l="l" r="r" t="t"/>
              <a:pathLst>
                <a:path extrusionOk="0" h="57753" w="124228">
                  <a:moveTo>
                    <a:pt x="43527" y="1"/>
                  </a:moveTo>
                  <a:cubicBezTo>
                    <a:pt x="41795" y="882"/>
                    <a:pt x="41430" y="2615"/>
                    <a:pt x="39485" y="2888"/>
                  </a:cubicBezTo>
                  <a:cubicBezTo>
                    <a:pt x="37357" y="10548"/>
                    <a:pt x="37357" y="23253"/>
                    <a:pt x="35077" y="30457"/>
                  </a:cubicBezTo>
                  <a:cubicBezTo>
                    <a:pt x="34986" y="29545"/>
                    <a:pt x="31673" y="23101"/>
                    <a:pt x="31582" y="22037"/>
                  </a:cubicBezTo>
                  <a:cubicBezTo>
                    <a:pt x="31358" y="21976"/>
                    <a:pt x="31147" y="21947"/>
                    <a:pt x="30948" y="21947"/>
                  </a:cubicBezTo>
                  <a:cubicBezTo>
                    <a:pt x="28280" y="21947"/>
                    <a:pt x="27751" y="27156"/>
                    <a:pt x="27326" y="29758"/>
                  </a:cubicBezTo>
                  <a:cubicBezTo>
                    <a:pt x="27181" y="29766"/>
                    <a:pt x="27034" y="29770"/>
                    <a:pt x="26885" y="29770"/>
                  </a:cubicBezTo>
                  <a:cubicBezTo>
                    <a:pt x="23696" y="29770"/>
                    <a:pt x="19672" y="27985"/>
                    <a:pt x="16536" y="27782"/>
                  </a:cubicBezTo>
                  <a:cubicBezTo>
                    <a:pt x="14086" y="27638"/>
                    <a:pt x="10762" y="25636"/>
                    <a:pt x="9154" y="25636"/>
                  </a:cubicBezTo>
                  <a:cubicBezTo>
                    <a:pt x="9066" y="25636"/>
                    <a:pt x="8984" y="25642"/>
                    <a:pt x="8906" y="25654"/>
                  </a:cubicBezTo>
                  <a:cubicBezTo>
                    <a:pt x="8663" y="24682"/>
                    <a:pt x="8147" y="24013"/>
                    <a:pt x="8147" y="24013"/>
                  </a:cubicBezTo>
                  <a:cubicBezTo>
                    <a:pt x="1307" y="28086"/>
                    <a:pt x="7417" y="38238"/>
                    <a:pt x="0" y="41946"/>
                  </a:cubicBezTo>
                  <a:lnTo>
                    <a:pt x="83467" y="57752"/>
                  </a:lnTo>
                  <a:cubicBezTo>
                    <a:pt x="84466" y="56004"/>
                    <a:pt x="86249" y="55667"/>
                    <a:pt x="88064" y="55667"/>
                  </a:cubicBezTo>
                  <a:cubicBezTo>
                    <a:pt x="88900" y="55667"/>
                    <a:pt x="89743" y="55738"/>
                    <a:pt x="90519" y="55776"/>
                  </a:cubicBezTo>
                  <a:cubicBezTo>
                    <a:pt x="95773" y="55992"/>
                    <a:pt x="101136" y="56242"/>
                    <a:pt x="106498" y="56242"/>
                  </a:cubicBezTo>
                  <a:cubicBezTo>
                    <a:pt x="112459" y="56242"/>
                    <a:pt x="118419" y="55933"/>
                    <a:pt x="124228" y="54925"/>
                  </a:cubicBezTo>
                  <a:lnTo>
                    <a:pt x="124228" y="14438"/>
                  </a:lnTo>
                  <a:cubicBezTo>
                    <a:pt x="124040" y="14425"/>
                    <a:pt x="123842" y="14419"/>
                    <a:pt x="123635" y="14419"/>
                  </a:cubicBezTo>
                  <a:cubicBezTo>
                    <a:pt x="122408" y="14419"/>
                    <a:pt x="120891" y="14639"/>
                    <a:pt x="119486" y="14925"/>
                  </a:cubicBezTo>
                  <a:cubicBezTo>
                    <a:pt x="118969" y="15016"/>
                    <a:pt x="117480" y="30487"/>
                    <a:pt x="117024" y="30609"/>
                  </a:cubicBezTo>
                  <a:cubicBezTo>
                    <a:pt x="117023" y="30609"/>
                    <a:pt x="117021" y="30609"/>
                    <a:pt x="117020" y="30609"/>
                  </a:cubicBezTo>
                  <a:cubicBezTo>
                    <a:pt x="116603" y="30609"/>
                    <a:pt x="117202" y="15532"/>
                    <a:pt x="116845" y="15532"/>
                  </a:cubicBezTo>
                  <a:cubicBezTo>
                    <a:pt x="116844" y="15532"/>
                    <a:pt x="116843" y="15532"/>
                    <a:pt x="116842" y="15533"/>
                  </a:cubicBezTo>
                  <a:cubicBezTo>
                    <a:pt x="115656" y="15837"/>
                    <a:pt x="114866" y="16080"/>
                    <a:pt x="114866" y="16080"/>
                  </a:cubicBezTo>
                  <a:cubicBezTo>
                    <a:pt x="114866" y="16080"/>
                    <a:pt x="114076" y="26232"/>
                    <a:pt x="113893" y="29910"/>
                  </a:cubicBezTo>
                  <a:cubicBezTo>
                    <a:pt x="112799" y="28876"/>
                    <a:pt x="108148" y="24773"/>
                    <a:pt x="107480" y="22858"/>
                  </a:cubicBezTo>
                  <a:cubicBezTo>
                    <a:pt x="106507" y="23071"/>
                    <a:pt x="105534" y="23740"/>
                    <a:pt x="104592" y="24469"/>
                  </a:cubicBezTo>
                  <a:cubicBezTo>
                    <a:pt x="104227" y="24743"/>
                    <a:pt x="103832" y="25047"/>
                    <a:pt x="103467" y="25320"/>
                  </a:cubicBezTo>
                  <a:cubicBezTo>
                    <a:pt x="103255" y="25502"/>
                    <a:pt x="103012" y="29819"/>
                    <a:pt x="102799" y="29971"/>
                  </a:cubicBezTo>
                  <a:cubicBezTo>
                    <a:pt x="102796" y="29972"/>
                    <a:pt x="102793" y="29973"/>
                    <a:pt x="102791" y="29973"/>
                  </a:cubicBezTo>
                  <a:cubicBezTo>
                    <a:pt x="102614" y="29973"/>
                    <a:pt x="102465" y="26139"/>
                    <a:pt x="102288" y="26139"/>
                  </a:cubicBezTo>
                  <a:cubicBezTo>
                    <a:pt x="102286" y="26139"/>
                    <a:pt x="102284" y="26140"/>
                    <a:pt x="102282" y="26141"/>
                  </a:cubicBezTo>
                  <a:cubicBezTo>
                    <a:pt x="102160" y="26202"/>
                    <a:pt x="102039" y="26293"/>
                    <a:pt x="101948" y="26354"/>
                  </a:cubicBezTo>
                  <a:cubicBezTo>
                    <a:pt x="98604" y="28025"/>
                    <a:pt x="101613" y="30062"/>
                    <a:pt x="99607" y="33101"/>
                  </a:cubicBezTo>
                  <a:cubicBezTo>
                    <a:pt x="98990" y="34009"/>
                    <a:pt x="97866" y="34286"/>
                    <a:pt x="96555" y="34286"/>
                  </a:cubicBezTo>
                  <a:cubicBezTo>
                    <a:pt x="94574" y="34286"/>
                    <a:pt x="92165" y="33655"/>
                    <a:pt x="90428" y="33618"/>
                  </a:cubicBezTo>
                  <a:cubicBezTo>
                    <a:pt x="90380" y="33618"/>
                    <a:pt x="90333" y="33618"/>
                    <a:pt x="90288" y="33618"/>
                  </a:cubicBezTo>
                  <a:cubicBezTo>
                    <a:pt x="86838" y="33618"/>
                    <a:pt x="88999" y="34757"/>
                    <a:pt x="86689" y="38147"/>
                  </a:cubicBezTo>
                  <a:cubicBezTo>
                    <a:pt x="85857" y="39367"/>
                    <a:pt x="85381" y="39753"/>
                    <a:pt x="84916" y="39753"/>
                  </a:cubicBezTo>
                  <a:cubicBezTo>
                    <a:pt x="84113" y="39753"/>
                    <a:pt x="83342" y="38603"/>
                    <a:pt x="80825" y="38603"/>
                  </a:cubicBezTo>
                  <a:cubicBezTo>
                    <a:pt x="80804" y="38603"/>
                    <a:pt x="80783" y="38603"/>
                    <a:pt x="80762" y="38603"/>
                  </a:cubicBezTo>
                  <a:cubicBezTo>
                    <a:pt x="80661" y="38605"/>
                    <a:pt x="80562" y="38606"/>
                    <a:pt x="80465" y="38606"/>
                  </a:cubicBezTo>
                  <a:cubicBezTo>
                    <a:pt x="77923" y="38606"/>
                    <a:pt x="76934" y="37855"/>
                    <a:pt x="74592" y="37357"/>
                  </a:cubicBezTo>
                  <a:cubicBezTo>
                    <a:pt x="74415" y="37316"/>
                    <a:pt x="74221" y="37300"/>
                    <a:pt x="74016" y="37300"/>
                  </a:cubicBezTo>
                  <a:cubicBezTo>
                    <a:pt x="73157" y="37300"/>
                    <a:pt x="72096" y="37589"/>
                    <a:pt x="71234" y="37589"/>
                  </a:cubicBezTo>
                  <a:cubicBezTo>
                    <a:pt x="70923" y="37589"/>
                    <a:pt x="70637" y="37551"/>
                    <a:pt x="70397" y="37448"/>
                  </a:cubicBezTo>
                  <a:cubicBezTo>
                    <a:pt x="68999" y="36840"/>
                    <a:pt x="69576" y="36111"/>
                    <a:pt x="68391" y="34864"/>
                  </a:cubicBezTo>
                  <a:cubicBezTo>
                    <a:pt x="67114" y="33557"/>
                    <a:pt x="68664" y="33618"/>
                    <a:pt x="66445" y="32767"/>
                  </a:cubicBezTo>
                  <a:cubicBezTo>
                    <a:pt x="66406" y="32751"/>
                    <a:pt x="66354" y="32744"/>
                    <a:pt x="66291" y="32744"/>
                  </a:cubicBezTo>
                  <a:cubicBezTo>
                    <a:pt x="65620" y="32744"/>
                    <a:pt x="63708" y="33557"/>
                    <a:pt x="63041" y="33557"/>
                  </a:cubicBezTo>
                  <a:cubicBezTo>
                    <a:pt x="61888" y="30501"/>
                    <a:pt x="63990" y="15764"/>
                    <a:pt x="59979" y="15764"/>
                  </a:cubicBezTo>
                  <a:cubicBezTo>
                    <a:pt x="59761" y="15764"/>
                    <a:pt x="59526" y="15807"/>
                    <a:pt x="59272" y="15897"/>
                  </a:cubicBezTo>
                  <a:cubicBezTo>
                    <a:pt x="58907" y="18755"/>
                    <a:pt x="59211" y="21885"/>
                    <a:pt x="59059" y="24986"/>
                  </a:cubicBezTo>
                  <a:cubicBezTo>
                    <a:pt x="58756" y="25072"/>
                    <a:pt x="58155" y="25109"/>
                    <a:pt x="57467" y="25109"/>
                  </a:cubicBezTo>
                  <a:cubicBezTo>
                    <a:pt x="56226" y="25109"/>
                    <a:pt x="54702" y="24990"/>
                    <a:pt x="54135" y="24834"/>
                  </a:cubicBezTo>
                  <a:cubicBezTo>
                    <a:pt x="53801" y="18056"/>
                    <a:pt x="53831" y="11885"/>
                    <a:pt x="52433" y="5320"/>
                  </a:cubicBezTo>
                  <a:cubicBezTo>
                    <a:pt x="51879" y="2702"/>
                    <a:pt x="51311" y="1679"/>
                    <a:pt x="50745" y="1679"/>
                  </a:cubicBezTo>
                  <a:cubicBezTo>
                    <a:pt x="48736" y="1679"/>
                    <a:pt x="46747" y="14583"/>
                    <a:pt x="45442" y="14773"/>
                  </a:cubicBezTo>
                  <a:cubicBezTo>
                    <a:pt x="45290" y="11551"/>
                    <a:pt x="44865" y="2797"/>
                    <a:pt x="4352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31"/>
            <p:cNvSpPr/>
            <p:nvPr/>
          </p:nvSpPr>
          <p:spPr>
            <a:xfrm>
              <a:off x="4363575" y="3788350"/>
              <a:ext cx="680875" cy="208975"/>
            </a:xfrm>
            <a:custGeom>
              <a:rect b="b" l="l" r="r" t="t"/>
              <a:pathLst>
                <a:path extrusionOk="0" h="8359" w="27235">
                  <a:moveTo>
                    <a:pt x="10821" y="0"/>
                  </a:moveTo>
                  <a:lnTo>
                    <a:pt x="4620" y="2097"/>
                  </a:lnTo>
                  <a:lnTo>
                    <a:pt x="0" y="8359"/>
                  </a:lnTo>
                  <a:lnTo>
                    <a:pt x="4742" y="4590"/>
                  </a:lnTo>
                  <a:lnTo>
                    <a:pt x="5502" y="6018"/>
                  </a:lnTo>
                  <a:lnTo>
                    <a:pt x="9393" y="3161"/>
                  </a:lnTo>
                  <a:lnTo>
                    <a:pt x="14134" y="4529"/>
                  </a:lnTo>
                  <a:lnTo>
                    <a:pt x="27235" y="2037"/>
                  </a:lnTo>
                  <a:lnTo>
                    <a:pt x="23739" y="1003"/>
                  </a:lnTo>
                  <a:lnTo>
                    <a:pt x="15320" y="2432"/>
                  </a:lnTo>
                  <a:lnTo>
                    <a:pt x="10821" y="0"/>
                  </a:lnTo>
                  <a:close/>
                </a:path>
              </a:pathLst>
            </a:custGeom>
            <a:solidFill>
              <a:srgbClr val="F1CD9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0" name="Google Shape;470;p31"/>
            <p:cNvSpPr/>
            <p:nvPr/>
          </p:nvSpPr>
          <p:spPr>
            <a:xfrm>
              <a:off x="5244275" y="3124950"/>
              <a:ext cx="80575" cy="663425"/>
            </a:xfrm>
            <a:custGeom>
              <a:rect b="b" l="l" r="r" t="t"/>
              <a:pathLst>
                <a:path extrusionOk="0" h="26537" w="3223">
                  <a:moveTo>
                    <a:pt x="2068" y="1"/>
                  </a:moveTo>
                  <a:lnTo>
                    <a:pt x="1247" y="1673"/>
                  </a:lnTo>
                  <a:lnTo>
                    <a:pt x="1" y="12554"/>
                  </a:lnTo>
                  <a:lnTo>
                    <a:pt x="1247" y="14712"/>
                  </a:lnTo>
                  <a:lnTo>
                    <a:pt x="1" y="26536"/>
                  </a:lnTo>
                  <a:lnTo>
                    <a:pt x="943" y="26536"/>
                  </a:lnTo>
                  <a:lnTo>
                    <a:pt x="3223" y="12888"/>
                  </a:lnTo>
                  <a:cubicBezTo>
                    <a:pt x="3223" y="12888"/>
                    <a:pt x="2402" y="12159"/>
                    <a:pt x="2341" y="11946"/>
                  </a:cubicBezTo>
                  <a:cubicBezTo>
                    <a:pt x="2281" y="11733"/>
                    <a:pt x="2524" y="8907"/>
                    <a:pt x="2524" y="8907"/>
                  </a:cubicBezTo>
                  <a:lnTo>
                    <a:pt x="1612" y="8420"/>
                  </a:lnTo>
                  <a:lnTo>
                    <a:pt x="2068" y="1"/>
                  </a:lnTo>
                  <a:close/>
                </a:path>
              </a:pathLst>
            </a:custGeom>
            <a:solidFill>
              <a:srgbClr val="F1CD9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1" name="Google Shape;471;p31"/>
            <p:cNvSpPr/>
            <p:nvPr/>
          </p:nvSpPr>
          <p:spPr>
            <a:xfrm>
              <a:off x="5409950" y="3148525"/>
              <a:ext cx="133000" cy="699100"/>
            </a:xfrm>
            <a:custGeom>
              <a:rect b="b" l="l" r="r" t="t"/>
              <a:pathLst>
                <a:path extrusionOk="0" h="27964" w="5320">
                  <a:moveTo>
                    <a:pt x="4134" y="0"/>
                  </a:moveTo>
                  <a:lnTo>
                    <a:pt x="3739" y="1003"/>
                  </a:lnTo>
                  <a:lnTo>
                    <a:pt x="3739" y="4255"/>
                  </a:lnTo>
                  <a:lnTo>
                    <a:pt x="2614" y="9909"/>
                  </a:lnTo>
                  <a:lnTo>
                    <a:pt x="2614" y="15471"/>
                  </a:lnTo>
                  <a:lnTo>
                    <a:pt x="0" y="20669"/>
                  </a:lnTo>
                  <a:lnTo>
                    <a:pt x="638" y="27964"/>
                  </a:lnTo>
                  <a:lnTo>
                    <a:pt x="1733" y="23101"/>
                  </a:lnTo>
                  <a:lnTo>
                    <a:pt x="4256" y="18420"/>
                  </a:lnTo>
                  <a:lnTo>
                    <a:pt x="5319" y="11672"/>
                  </a:lnTo>
                  <a:lnTo>
                    <a:pt x="4833" y="11398"/>
                  </a:lnTo>
                  <a:lnTo>
                    <a:pt x="3800" y="13982"/>
                  </a:lnTo>
                  <a:lnTo>
                    <a:pt x="3496" y="10183"/>
                  </a:lnTo>
                  <a:lnTo>
                    <a:pt x="4134" y="5532"/>
                  </a:lnTo>
                  <a:lnTo>
                    <a:pt x="4134" y="0"/>
                  </a:lnTo>
                  <a:close/>
                </a:path>
              </a:pathLst>
            </a:custGeom>
            <a:solidFill>
              <a:srgbClr val="F1CD9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2" name="Google Shape;472;p31"/>
            <p:cNvSpPr/>
            <p:nvPr/>
          </p:nvSpPr>
          <p:spPr>
            <a:xfrm>
              <a:off x="5409950" y="3925875"/>
              <a:ext cx="522825" cy="98825"/>
            </a:xfrm>
            <a:custGeom>
              <a:rect b="b" l="l" r="r" t="t"/>
              <a:pathLst>
                <a:path extrusionOk="0" h="3953" w="20913">
                  <a:moveTo>
                    <a:pt x="10274" y="1"/>
                  </a:moveTo>
                  <a:lnTo>
                    <a:pt x="0" y="2432"/>
                  </a:lnTo>
                  <a:lnTo>
                    <a:pt x="9423" y="1976"/>
                  </a:lnTo>
                  <a:lnTo>
                    <a:pt x="13800" y="3952"/>
                  </a:lnTo>
                  <a:lnTo>
                    <a:pt x="20912" y="3952"/>
                  </a:lnTo>
                  <a:lnTo>
                    <a:pt x="14924" y="2432"/>
                  </a:lnTo>
                  <a:lnTo>
                    <a:pt x="10274"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73" name="Google Shape;473;p31"/>
          <p:cNvGrpSpPr/>
          <p:nvPr/>
        </p:nvGrpSpPr>
        <p:grpSpPr>
          <a:xfrm>
            <a:off x="0" y="4225630"/>
            <a:ext cx="9140092" cy="934888"/>
            <a:chOff x="238125" y="3373125"/>
            <a:chExt cx="7124000" cy="1846875"/>
          </a:xfrm>
        </p:grpSpPr>
        <p:sp>
          <p:nvSpPr>
            <p:cNvPr id="474" name="Google Shape;474;p31"/>
            <p:cNvSpPr/>
            <p:nvPr/>
          </p:nvSpPr>
          <p:spPr>
            <a:xfrm>
              <a:off x="238125" y="3373125"/>
              <a:ext cx="7124000" cy="1846875"/>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rgbClr val="5B48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31"/>
            <p:cNvSpPr/>
            <p:nvPr/>
          </p:nvSpPr>
          <p:spPr>
            <a:xfrm>
              <a:off x="1121100" y="4081000"/>
              <a:ext cx="6241025" cy="1139000"/>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rgbClr val="BAAA8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6" name="Google Shape;476;p31"/>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300"/>
              <a:buNone/>
              <a:defRPr sz="3300">
                <a:solidFill>
                  <a:srgbClr val="16343F"/>
                </a:solidFill>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
        <p:nvSpPr>
          <p:cNvPr id="477" name="Google Shape;477;p31"/>
          <p:cNvSpPr txBox="1"/>
          <p:nvPr>
            <p:ph idx="1" type="subTitle"/>
          </p:nvPr>
        </p:nvSpPr>
        <p:spPr>
          <a:xfrm>
            <a:off x="713224" y="1447400"/>
            <a:ext cx="2113500" cy="4545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78" name="Google Shape;478;p31"/>
          <p:cNvSpPr txBox="1"/>
          <p:nvPr>
            <p:ph idx="2" type="subTitle"/>
          </p:nvPr>
        </p:nvSpPr>
        <p:spPr>
          <a:xfrm>
            <a:off x="3152524" y="1447400"/>
            <a:ext cx="2113500" cy="4545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79" name="Google Shape;479;p31"/>
          <p:cNvSpPr txBox="1"/>
          <p:nvPr>
            <p:ph idx="3" type="subTitle"/>
          </p:nvPr>
        </p:nvSpPr>
        <p:spPr>
          <a:xfrm>
            <a:off x="713224" y="1914326"/>
            <a:ext cx="2113500" cy="7206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480" name="Google Shape;480;p31"/>
          <p:cNvSpPr txBox="1"/>
          <p:nvPr>
            <p:ph idx="4" type="subTitle"/>
          </p:nvPr>
        </p:nvSpPr>
        <p:spPr>
          <a:xfrm>
            <a:off x="3152524" y="1914325"/>
            <a:ext cx="2113500" cy="7206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481" name="Google Shape;481;p31"/>
          <p:cNvSpPr txBox="1"/>
          <p:nvPr>
            <p:ph idx="5" type="subTitle"/>
          </p:nvPr>
        </p:nvSpPr>
        <p:spPr>
          <a:xfrm>
            <a:off x="713224" y="2586275"/>
            <a:ext cx="2113500" cy="4545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82" name="Google Shape;482;p31"/>
          <p:cNvSpPr txBox="1"/>
          <p:nvPr>
            <p:ph idx="6" type="subTitle"/>
          </p:nvPr>
        </p:nvSpPr>
        <p:spPr>
          <a:xfrm>
            <a:off x="3152524" y="2586275"/>
            <a:ext cx="2113500" cy="4545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83" name="Google Shape;483;p31"/>
          <p:cNvSpPr txBox="1"/>
          <p:nvPr>
            <p:ph idx="7" type="subTitle"/>
          </p:nvPr>
        </p:nvSpPr>
        <p:spPr>
          <a:xfrm>
            <a:off x="713224" y="3053200"/>
            <a:ext cx="2113500" cy="7206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484" name="Google Shape;484;p31"/>
          <p:cNvSpPr txBox="1"/>
          <p:nvPr>
            <p:ph idx="8" type="subTitle"/>
          </p:nvPr>
        </p:nvSpPr>
        <p:spPr>
          <a:xfrm>
            <a:off x="3152524" y="3053200"/>
            <a:ext cx="2113500" cy="7206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ix columns">
  <p:cSld name="CUSTOM_18">
    <p:spTree>
      <p:nvGrpSpPr>
        <p:cNvPr id="485" name="Shape 485"/>
        <p:cNvGrpSpPr/>
        <p:nvPr/>
      </p:nvGrpSpPr>
      <p:grpSpPr>
        <a:xfrm>
          <a:off x="0" y="0"/>
          <a:ext cx="0" cy="0"/>
          <a:chOff x="0" y="0"/>
          <a:chExt cx="0" cy="0"/>
        </a:xfrm>
      </p:grpSpPr>
      <p:grpSp>
        <p:nvGrpSpPr>
          <p:cNvPr id="486" name="Google Shape;486;p32"/>
          <p:cNvGrpSpPr/>
          <p:nvPr/>
        </p:nvGrpSpPr>
        <p:grpSpPr>
          <a:xfrm flipH="1">
            <a:off x="-352991" y="2400729"/>
            <a:ext cx="2825890" cy="2094779"/>
            <a:chOff x="3749825" y="1940725"/>
            <a:chExt cx="777775" cy="576550"/>
          </a:xfrm>
        </p:grpSpPr>
        <p:sp>
          <p:nvSpPr>
            <p:cNvPr id="487" name="Google Shape;487;p32"/>
            <p:cNvSpPr/>
            <p:nvPr/>
          </p:nvSpPr>
          <p:spPr>
            <a:xfrm>
              <a:off x="4089750" y="2249550"/>
              <a:ext cx="437850" cy="267725"/>
            </a:xfrm>
            <a:custGeom>
              <a:rect b="b" l="l" r="r" t="t"/>
              <a:pathLst>
                <a:path extrusionOk="0" h="10709" w="17514">
                  <a:moveTo>
                    <a:pt x="8519" y="1"/>
                  </a:moveTo>
                  <a:cubicBezTo>
                    <a:pt x="8511" y="1"/>
                    <a:pt x="8507" y="1"/>
                    <a:pt x="8507" y="1"/>
                  </a:cubicBezTo>
                  <a:cubicBezTo>
                    <a:pt x="1" y="234"/>
                    <a:pt x="201" y="10708"/>
                    <a:pt x="201" y="10708"/>
                  </a:cubicBezTo>
                  <a:lnTo>
                    <a:pt x="17046" y="10708"/>
                  </a:lnTo>
                  <a:cubicBezTo>
                    <a:pt x="17046" y="10708"/>
                    <a:pt x="17513" y="3737"/>
                    <a:pt x="14778" y="1869"/>
                  </a:cubicBezTo>
                  <a:cubicBezTo>
                    <a:pt x="12135" y="32"/>
                    <a:pt x="8746" y="1"/>
                    <a:pt x="8519"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32"/>
            <p:cNvSpPr/>
            <p:nvPr/>
          </p:nvSpPr>
          <p:spPr>
            <a:xfrm>
              <a:off x="3847075" y="2021050"/>
              <a:ext cx="428675" cy="326875"/>
            </a:xfrm>
            <a:custGeom>
              <a:rect b="b" l="l" r="r" t="t"/>
              <a:pathLst>
                <a:path extrusionOk="0" h="13075" w="17147">
                  <a:moveTo>
                    <a:pt x="1" y="1"/>
                  </a:moveTo>
                  <a:lnTo>
                    <a:pt x="101" y="568"/>
                  </a:lnTo>
                  <a:cubicBezTo>
                    <a:pt x="101" y="568"/>
                    <a:pt x="4504" y="4337"/>
                    <a:pt x="5171" y="4471"/>
                  </a:cubicBezTo>
                  <a:cubicBezTo>
                    <a:pt x="5243" y="4489"/>
                    <a:pt x="5348" y="4496"/>
                    <a:pt x="5479" y="4496"/>
                  </a:cubicBezTo>
                  <a:cubicBezTo>
                    <a:pt x="6157" y="4496"/>
                    <a:pt x="7532" y="4295"/>
                    <a:pt x="8624" y="4295"/>
                  </a:cubicBezTo>
                  <a:cubicBezTo>
                    <a:pt x="9283" y="4295"/>
                    <a:pt x="9839" y="4369"/>
                    <a:pt x="10075" y="4604"/>
                  </a:cubicBezTo>
                  <a:cubicBezTo>
                    <a:pt x="10775" y="5305"/>
                    <a:pt x="13877" y="11042"/>
                    <a:pt x="14344" y="12410"/>
                  </a:cubicBezTo>
                  <a:cubicBezTo>
                    <a:pt x="14529" y="12915"/>
                    <a:pt x="14960" y="13074"/>
                    <a:pt x="15429" y="13074"/>
                  </a:cubicBezTo>
                  <a:cubicBezTo>
                    <a:pt x="16231" y="13074"/>
                    <a:pt x="17146" y="12610"/>
                    <a:pt x="17146" y="12610"/>
                  </a:cubicBezTo>
                  <a:cubicBezTo>
                    <a:pt x="17146" y="12610"/>
                    <a:pt x="14912" y="10875"/>
                    <a:pt x="13277" y="8607"/>
                  </a:cubicBezTo>
                  <a:cubicBezTo>
                    <a:pt x="12610" y="7673"/>
                    <a:pt x="10942" y="5538"/>
                    <a:pt x="10642" y="4571"/>
                  </a:cubicBezTo>
                  <a:cubicBezTo>
                    <a:pt x="10308" y="3503"/>
                    <a:pt x="6472" y="4004"/>
                    <a:pt x="4938" y="3370"/>
                  </a:cubicBezTo>
                  <a:cubicBezTo>
                    <a:pt x="3403" y="2769"/>
                    <a:pt x="1" y="1"/>
                    <a:pt x="1"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9" name="Google Shape;489;p32"/>
            <p:cNvSpPr/>
            <p:nvPr/>
          </p:nvSpPr>
          <p:spPr>
            <a:xfrm>
              <a:off x="4127275" y="1966025"/>
              <a:ext cx="97600" cy="321075"/>
            </a:xfrm>
            <a:custGeom>
              <a:rect b="b" l="l" r="r" t="t"/>
              <a:pathLst>
                <a:path extrusionOk="0" h="12843" w="3904">
                  <a:moveTo>
                    <a:pt x="1335" y="0"/>
                  </a:moveTo>
                  <a:lnTo>
                    <a:pt x="668" y="367"/>
                  </a:lnTo>
                  <a:cubicBezTo>
                    <a:pt x="1" y="734"/>
                    <a:pt x="2169" y="5237"/>
                    <a:pt x="2836" y="7405"/>
                  </a:cubicBezTo>
                  <a:cubicBezTo>
                    <a:pt x="3470" y="9574"/>
                    <a:pt x="2236" y="11942"/>
                    <a:pt x="2236" y="11942"/>
                  </a:cubicBezTo>
                  <a:lnTo>
                    <a:pt x="1969" y="12109"/>
                  </a:lnTo>
                  <a:lnTo>
                    <a:pt x="3070" y="12843"/>
                  </a:lnTo>
                  <a:lnTo>
                    <a:pt x="3904" y="8139"/>
                  </a:lnTo>
                  <a:cubicBezTo>
                    <a:pt x="3904" y="8139"/>
                    <a:pt x="2603" y="4870"/>
                    <a:pt x="1769" y="3269"/>
                  </a:cubicBezTo>
                  <a:cubicBezTo>
                    <a:pt x="968" y="1701"/>
                    <a:pt x="1335" y="0"/>
                    <a:pt x="1335"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32"/>
            <p:cNvSpPr/>
            <p:nvPr/>
          </p:nvSpPr>
          <p:spPr>
            <a:xfrm>
              <a:off x="4087250" y="2064425"/>
              <a:ext cx="20875" cy="63400"/>
            </a:xfrm>
            <a:custGeom>
              <a:rect b="b" l="l" r="r" t="t"/>
              <a:pathLst>
                <a:path extrusionOk="0" h="2536" w="835">
                  <a:moveTo>
                    <a:pt x="101" y="0"/>
                  </a:moveTo>
                  <a:cubicBezTo>
                    <a:pt x="1" y="0"/>
                    <a:pt x="301" y="2469"/>
                    <a:pt x="301" y="2469"/>
                  </a:cubicBezTo>
                  <a:lnTo>
                    <a:pt x="835" y="2535"/>
                  </a:lnTo>
                  <a:cubicBezTo>
                    <a:pt x="201" y="1768"/>
                    <a:pt x="468" y="0"/>
                    <a:pt x="468"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1" name="Google Shape;491;p32"/>
            <p:cNvSpPr/>
            <p:nvPr/>
          </p:nvSpPr>
          <p:spPr>
            <a:xfrm>
              <a:off x="4204000" y="2078700"/>
              <a:ext cx="25875" cy="81700"/>
            </a:xfrm>
            <a:custGeom>
              <a:rect b="b" l="l" r="r" t="t"/>
              <a:pathLst>
                <a:path extrusionOk="0" h="3268" w="1035">
                  <a:moveTo>
                    <a:pt x="916" y="0"/>
                  </a:moveTo>
                  <a:cubicBezTo>
                    <a:pt x="887" y="0"/>
                    <a:pt x="857" y="7"/>
                    <a:pt x="835" y="30"/>
                  </a:cubicBezTo>
                  <a:cubicBezTo>
                    <a:pt x="768" y="63"/>
                    <a:pt x="67" y="2532"/>
                    <a:pt x="67" y="2532"/>
                  </a:cubicBezTo>
                  <a:lnTo>
                    <a:pt x="1" y="2532"/>
                  </a:lnTo>
                  <a:cubicBezTo>
                    <a:pt x="1" y="2532"/>
                    <a:pt x="348" y="3267"/>
                    <a:pt x="419" y="3267"/>
                  </a:cubicBezTo>
                  <a:cubicBezTo>
                    <a:pt x="439" y="3267"/>
                    <a:pt x="437" y="3210"/>
                    <a:pt x="401" y="3065"/>
                  </a:cubicBezTo>
                  <a:cubicBezTo>
                    <a:pt x="201" y="2398"/>
                    <a:pt x="1035" y="30"/>
                    <a:pt x="1035" y="30"/>
                  </a:cubicBezTo>
                  <a:cubicBezTo>
                    <a:pt x="1035" y="30"/>
                    <a:pt x="976" y="0"/>
                    <a:pt x="916"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2" name="Google Shape;492;p32"/>
            <p:cNvSpPr/>
            <p:nvPr/>
          </p:nvSpPr>
          <p:spPr>
            <a:xfrm>
              <a:off x="3749825" y="1940725"/>
              <a:ext cx="481725" cy="186950"/>
            </a:xfrm>
            <a:custGeom>
              <a:rect b="b" l="l" r="r" t="t"/>
              <a:pathLst>
                <a:path extrusionOk="0" h="7478" w="19269">
                  <a:moveTo>
                    <a:pt x="16264" y="0"/>
                  </a:moveTo>
                  <a:cubicBezTo>
                    <a:pt x="15172" y="0"/>
                    <a:pt x="14229" y="716"/>
                    <a:pt x="14065" y="1679"/>
                  </a:cubicBezTo>
                  <a:cubicBezTo>
                    <a:pt x="13831" y="3014"/>
                    <a:pt x="11763" y="4214"/>
                    <a:pt x="10762" y="4281"/>
                  </a:cubicBezTo>
                  <a:cubicBezTo>
                    <a:pt x="10733" y="4283"/>
                    <a:pt x="10704" y="4284"/>
                    <a:pt x="10674" y="4284"/>
                  </a:cubicBezTo>
                  <a:cubicBezTo>
                    <a:pt x="9714" y="4284"/>
                    <a:pt x="8393" y="3266"/>
                    <a:pt x="6193" y="2813"/>
                  </a:cubicBezTo>
                  <a:cubicBezTo>
                    <a:pt x="5239" y="2614"/>
                    <a:pt x="4559" y="2494"/>
                    <a:pt x="4030" y="2494"/>
                  </a:cubicBezTo>
                  <a:cubicBezTo>
                    <a:pt x="3319" y="2494"/>
                    <a:pt x="2882" y="2711"/>
                    <a:pt x="2423" y="3247"/>
                  </a:cubicBezTo>
                  <a:cubicBezTo>
                    <a:pt x="2165" y="3525"/>
                    <a:pt x="1787" y="3603"/>
                    <a:pt x="1408" y="3603"/>
                  </a:cubicBezTo>
                  <a:cubicBezTo>
                    <a:pt x="930" y="3603"/>
                    <a:pt x="452" y="3479"/>
                    <a:pt x="218" y="3479"/>
                  </a:cubicBezTo>
                  <a:cubicBezTo>
                    <a:pt x="37" y="3479"/>
                    <a:pt x="1" y="3553"/>
                    <a:pt x="222" y="3814"/>
                  </a:cubicBezTo>
                  <a:cubicBezTo>
                    <a:pt x="222" y="3814"/>
                    <a:pt x="288" y="4648"/>
                    <a:pt x="1056" y="5415"/>
                  </a:cubicBezTo>
                  <a:cubicBezTo>
                    <a:pt x="1789" y="6183"/>
                    <a:pt x="2757" y="5749"/>
                    <a:pt x="3958" y="6549"/>
                  </a:cubicBezTo>
                  <a:cubicBezTo>
                    <a:pt x="4785" y="7124"/>
                    <a:pt x="5692" y="7477"/>
                    <a:pt x="6755" y="7477"/>
                  </a:cubicBezTo>
                  <a:cubicBezTo>
                    <a:pt x="7234" y="7477"/>
                    <a:pt x="7745" y="7405"/>
                    <a:pt x="8294" y="7250"/>
                  </a:cubicBezTo>
                  <a:cubicBezTo>
                    <a:pt x="9934" y="6745"/>
                    <a:pt x="12469" y="5435"/>
                    <a:pt x="13643" y="5435"/>
                  </a:cubicBezTo>
                  <a:cubicBezTo>
                    <a:pt x="13710" y="5435"/>
                    <a:pt x="13773" y="5440"/>
                    <a:pt x="13831" y="5449"/>
                  </a:cubicBezTo>
                  <a:cubicBezTo>
                    <a:pt x="14016" y="5478"/>
                    <a:pt x="14265" y="5492"/>
                    <a:pt x="14551" y="5492"/>
                  </a:cubicBezTo>
                  <a:cubicBezTo>
                    <a:pt x="15872" y="5492"/>
                    <a:pt x="17988" y="5199"/>
                    <a:pt x="18234" y="4815"/>
                  </a:cubicBezTo>
                  <a:cubicBezTo>
                    <a:pt x="18535" y="4348"/>
                    <a:pt x="19269" y="1379"/>
                    <a:pt x="17667" y="412"/>
                  </a:cubicBezTo>
                  <a:cubicBezTo>
                    <a:pt x="17204" y="126"/>
                    <a:pt x="16721" y="0"/>
                    <a:pt x="16264"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32"/>
            <p:cNvSpPr/>
            <p:nvPr/>
          </p:nvSpPr>
          <p:spPr>
            <a:xfrm>
              <a:off x="4021375" y="2019500"/>
              <a:ext cx="252700" cy="102075"/>
            </a:xfrm>
            <a:custGeom>
              <a:rect b="b" l="l" r="r" t="t"/>
              <a:pathLst>
                <a:path extrusionOk="0" h="4083" w="10108">
                  <a:moveTo>
                    <a:pt x="5661" y="1"/>
                  </a:moveTo>
                  <a:cubicBezTo>
                    <a:pt x="2715" y="1"/>
                    <a:pt x="1" y="2531"/>
                    <a:pt x="1" y="2531"/>
                  </a:cubicBezTo>
                  <a:lnTo>
                    <a:pt x="34" y="2698"/>
                  </a:lnTo>
                  <a:cubicBezTo>
                    <a:pt x="34" y="2698"/>
                    <a:pt x="557" y="2653"/>
                    <a:pt x="1200" y="2653"/>
                  </a:cubicBezTo>
                  <a:cubicBezTo>
                    <a:pt x="2025" y="2653"/>
                    <a:pt x="3046" y="2727"/>
                    <a:pt x="3403" y="3065"/>
                  </a:cubicBezTo>
                  <a:cubicBezTo>
                    <a:pt x="3883" y="3545"/>
                    <a:pt x="4517" y="4083"/>
                    <a:pt x="4926" y="4083"/>
                  </a:cubicBezTo>
                  <a:cubicBezTo>
                    <a:pt x="5057" y="4083"/>
                    <a:pt x="5165" y="4028"/>
                    <a:pt x="5238" y="3899"/>
                  </a:cubicBezTo>
                  <a:cubicBezTo>
                    <a:pt x="5504" y="3365"/>
                    <a:pt x="5071" y="2931"/>
                    <a:pt x="5838" y="2831"/>
                  </a:cubicBezTo>
                  <a:cubicBezTo>
                    <a:pt x="5980" y="2819"/>
                    <a:pt x="6194" y="2816"/>
                    <a:pt x="6451" y="2816"/>
                  </a:cubicBezTo>
                  <a:cubicBezTo>
                    <a:pt x="6732" y="2816"/>
                    <a:pt x="7063" y="2820"/>
                    <a:pt x="7404" y="2820"/>
                  </a:cubicBezTo>
                  <a:cubicBezTo>
                    <a:pt x="8441" y="2820"/>
                    <a:pt x="9572" y="2784"/>
                    <a:pt x="9674" y="2498"/>
                  </a:cubicBezTo>
                  <a:cubicBezTo>
                    <a:pt x="9808" y="1997"/>
                    <a:pt x="10108" y="963"/>
                    <a:pt x="6772" y="129"/>
                  </a:cubicBezTo>
                  <a:cubicBezTo>
                    <a:pt x="6401" y="40"/>
                    <a:pt x="6030" y="1"/>
                    <a:pt x="566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94" name="Google Shape;494;p32"/>
          <p:cNvSpPr/>
          <p:nvPr/>
        </p:nvSpPr>
        <p:spPr>
          <a:xfrm>
            <a:off x="0" y="4059726"/>
            <a:ext cx="9140092" cy="1191930"/>
          </a:xfrm>
          <a:custGeom>
            <a:rect b="b" l="l" r="r" t="t"/>
            <a:pathLst>
              <a:path extrusionOk="0" h="31612" w="284960">
                <a:moveTo>
                  <a:pt x="46566" y="13010"/>
                </a:moveTo>
                <a:lnTo>
                  <a:pt x="66475" y="4803"/>
                </a:lnTo>
                <a:lnTo>
                  <a:pt x="72159" y="7326"/>
                </a:lnTo>
                <a:lnTo>
                  <a:pt x="82616" y="4043"/>
                </a:lnTo>
                <a:lnTo>
                  <a:pt x="87935" y="6930"/>
                </a:lnTo>
                <a:cubicBezTo>
                  <a:pt x="87935" y="6930"/>
                  <a:pt x="95686" y="9362"/>
                  <a:pt x="96202" y="9058"/>
                </a:cubicBezTo>
                <a:cubicBezTo>
                  <a:pt x="96719" y="8724"/>
                  <a:pt x="101278" y="9058"/>
                  <a:pt x="101278" y="9058"/>
                </a:cubicBezTo>
                <a:lnTo>
                  <a:pt x="107722" y="12645"/>
                </a:lnTo>
                <a:cubicBezTo>
                  <a:pt x="107722" y="12645"/>
                  <a:pt x="121066" y="7386"/>
                  <a:pt x="126750" y="4620"/>
                </a:cubicBezTo>
                <a:cubicBezTo>
                  <a:pt x="132434" y="1824"/>
                  <a:pt x="137814" y="9909"/>
                  <a:pt x="140975" y="10639"/>
                </a:cubicBezTo>
                <a:cubicBezTo>
                  <a:pt x="144106" y="11368"/>
                  <a:pt x="144258" y="4985"/>
                  <a:pt x="144258" y="4985"/>
                </a:cubicBezTo>
                <a:lnTo>
                  <a:pt x="146507" y="4043"/>
                </a:lnTo>
                <a:lnTo>
                  <a:pt x="152647" y="365"/>
                </a:lnTo>
                <a:lnTo>
                  <a:pt x="158301" y="0"/>
                </a:lnTo>
                <a:lnTo>
                  <a:pt x="161219" y="0"/>
                </a:lnTo>
                <a:lnTo>
                  <a:pt x="165961" y="5623"/>
                </a:lnTo>
                <a:cubicBezTo>
                  <a:pt x="165961" y="5623"/>
                  <a:pt x="166660" y="11642"/>
                  <a:pt x="168392" y="10000"/>
                </a:cubicBezTo>
                <a:cubicBezTo>
                  <a:pt x="170155" y="8389"/>
                  <a:pt x="171523" y="9058"/>
                  <a:pt x="171523" y="9058"/>
                </a:cubicBezTo>
                <a:lnTo>
                  <a:pt x="176903" y="9058"/>
                </a:lnTo>
                <a:lnTo>
                  <a:pt x="178605" y="7508"/>
                </a:lnTo>
                <a:cubicBezTo>
                  <a:pt x="180854" y="5532"/>
                  <a:pt x="183833" y="5076"/>
                  <a:pt x="186417" y="6383"/>
                </a:cubicBezTo>
                <a:cubicBezTo>
                  <a:pt x="188909" y="7630"/>
                  <a:pt x="190915" y="9058"/>
                  <a:pt x="190915" y="9058"/>
                </a:cubicBezTo>
                <a:lnTo>
                  <a:pt x="212618" y="10639"/>
                </a:lnTo>
                <a:lnTo>
                  <a:pt x="217755" y="4620"/>
                </a:lnTo>
                <a:lnTo>
                  <a:pt x="220612" y="4620"/>
                </a:lnTo>
                <a:lnTo>
                  <a:pt x="221737" y="11277"/>
                </a:lnTo>
                <a:lnTo>
                  <a:pt x="228606" y="10639"/>
                </a:lnTo>
                <a:lnTo>
                  <a:pt x="233743" y="15137"/>
                </a:lnTo>
                <a:lnTo>
                  <a:pt x="236783" y="18177"/>
                </a:lnTo>
                <a:lnTo>
                  <a:pt x="247178" y="15137"/>
                </a:lnTo>
                <a:lnTo>
                  <a:pt x="251494" y="19210"/>
                </a:lnTo>
                <a:lnTo>
                  <a:pt x="256327" y="15654"/>
                </a:lnTo>
                <a:lnTo>
                  <a:pt x="264686" y="12371"/>
                </a:lnTo>
                <a:lnTo>
                  <a:pt x="269245" y="14134"/>
                </a:lnTo>
                <a:lnTo>
                  <a:pt x="275355" y="8572"/>
                </a:lnTo>
                <a:lnTo>
                  <a:pt x="278850" y="11885"/>
                </a:lnTo>
                <a:lnTo>
                  <a:pt x="284960" y="5016"/>
                </a:lnTo>
                <a:lnTo>
                  <a:pt x="284960" y="31612"/>
                </a:lnTo>
                <a:lnTo>
                  <a:pt x="0" y="27751"/>
                </a:lnTo>
                <a:lnTo>
                  <a:pt x="0" y="14712"/>
                </a:lnTo>
                <a:lnTo>
                  <a:pt x="12067" y="5532"/>
                </a:lnTo>
                <a:lnTo>
                  <a:pt x="18602" y="10274"/>
                </a:lnTo>
                <a:lnTo>
                  <a:pt x="24864" y="8997"/>
                </a:lnTo>
                <a:lnTo>
                  <a:pt x="31824" y="13830"/>
                </a:lnTo>
                <a:lnTo>
                  <a:pt x="37083" y="10912"/>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5" name="Google Shape;495;p32"/>
          <p:cNvGrpSpPr/>
          <p:nvPr/>
        </p:nvGrpSpPr>
        <p:grpSpPr>
          <a:xfrm>
            <a:off x="0" y="4225630"/>
            <a:ext cx="9140092" cy="934888"/>
            <a:chOff x="238125" y="3373125"/>
            <a:chExt cx="7124000" cy="1846875"/>
          </a:xfrm>
        </p:grpSpPr>
        <p:sp>
          <p:nvSpPr>
            <p:cNvPr id="496" name="Google Shape;496;p32"/>
            <p:cNvSpPr/>
            <p:nvPr/>
          </p:nvSpPr>
          <p:spPr>
            <a:xfrm>
              <a:off x="238125" y="3373125"/>
              <a:ext cx="7124000" cy="1846875"/>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rgbClr val="5B48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7" name="Google Shape;497;p32"/>
            <p:cNvSpPr/>
            <p:nvPr/>
          </p:nvSpPr>
          <p:spPr>
            <a:xfrm>
              <a:off x="1121100" y="4081000"/>
              <a:ext cx="6241025" cy="1139000"/>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98" name="Google Shape;498;p32"/>
          <p:cNvGrpSpPr/>
          <p:nvPr/>
        </p:nvGrpSpPr>
        <p:grpSpPr>
          <a:xfrm flipH="1">
            <a:off x="481363" y="572342"/>
            <a:ext cx="1585314" cy="688546"/>
            <a:chOff x="5207050" y="881000"/>
            <a:chExt cx="1053225" cy="457475"/>
          </a:xfrm>
        </p:grpSpPr>
        <p:sp>
          <p:nvSpPr>
            <p:cNvPr id="499" name="Google Shape;499;p32"/>
            <p:cNvSpPr/>
            <p:nvPr/>
          </p:nvSpPr>
          <p:spPr>
            <a:xfrm>
              <a:off x="5207050" y="1194075"/>
              <a:ext cx="263700" cy="144400"/>
            </a:xfrm>
            <a:custGeom>
              <a:rect b="b" l="l" r="r" t="t"/>
              <a:pathLst>
                <a:path extrusionOk="0" h="5776" w="10548">
                  <a:moveTo>
                    <a:pt x="5259" y="1"/>
                  </a:moveTo>
                  <a:cubicBezTo>
                    <a:pt x="2341" y="1"/>
                    <a:pt x="1" y="2371"/>
                    <a:pt x="1" y="5289"/>
                  </a:cubicBezTo>
                  <a:cubicBezTo>
                    <a:pt x="1" y="5441"/>
                    <a:pt x="1" y="5624"/>
                    <a:pt x="1" y="5776"/>
                  </a:cubicBezTo>
                  <a:lnTo>
                    <a:pt x="10517" y="5776"/>
                  </a:lnTo>
                  <a:cubicBezTo>
                    <a:pt x="10548" y="5624"/>
                    <a:pt x="10548" y="5441"/>
                    <a:pt x="10548" y="5289"/>
                  </a:cubicBezTo>
                  <a:cubicBezTo>
                    <a:pt x="10548" y="2949"/>
                    <a:pt x="9028" y="973"/>
                    <a:pt x="6931" y="274"/>
                  </a:cubicBezTo>
                  <a:cubicBezTo>
                    <a:pt x="6414" y="92"/>
                    <a:pt x="5836" y="1"/>
                    <a:pt x="525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32"/>
            <p:cNvSpPr/>
            <p:nvPr/>
          </p:nvSpPr>
          <p:spPr>
            <a:xfrm>
              <a:off x="5769375" y="1054250"/>
              <a:ext cx="490900" cy="284225"/>
            </a:xfrm>
            <a:custGeom>
              <a:rect b="b" l="l" r="r" t="t"/>
              <a:pathLst>
                <a:path extrusionOk="0" h="11369" w="19636">
                  <a:moveTo>
                    <a:pt x="9818" y="1"/>
                  </a:moveTo>
                  <a:cubicBezTo>
                    <a:pt x="9332" y="1"/>
                    <a:pt x="8845" y="31"/>
                    <a:pt x="8390" y="92"/>
                  </a:cubicBezTo>
                  <a:cubicBezTo>
                    <a:pt x="3648" y="791"/>
                    <a:pt x="0" y="4864"/>
                    <a:pt x="0" y="9819"/>
                  </a:cubicBezTo>
                  <a:cubicBezTo>
                    <a:pt x="0" y="10335"/>
                    <a:pt x="31" y="10882"/>
                    <a:pt x="122" y="11369"/>
                  </a:cubicBezTo>
                  <a:lnTo>
                    <a:pt x="19484" y="11369"/>
                  </a:lnTo>
                  <a:cubicBezTo>
                    <a:pt x="19575" y="10882"/>
                    <a:pt x="19636" y="10335"/>
                    <a:pt x="19636" y="9819"/>
                  </a:cubicBezTo>
                  <a:cubicBezTo>
                    <a:pt x="19636" y="4378"/>
                    <a:pt x="15229" y="1"/>
                    <a:pt x="98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1" name="Google Shape;501;p32"/>
            <p:cNvSpPr/>
            <p:nvPr/>
          </p:nvSpPr>
          <p:spPr>
            <a:xfrm>
              <a:off x="5380300" y="881000"/>
              <a:ext cx="630750" cy="457475"/>
            </a:xfrm>
            <a:custGeom>
              <a:rect b="b" l="l" r="r" t="t"/>
              <a:pathLst>
                <a:path extrusionOk="0" h="18299" w="25230">
                  <a:moveTo>
                    <a:pt x="12615" y="1"/>
                  </a:moveTo>
                  <a:cubicBezTo>
                    <a:pt x="5654" y="1"/>
                    <a:pt x="1" y="5654"/>
                    <a:pt x="1" y="12615"/>
                  </a:cubicBezTo>
                  <a:cubicBezTo>
                    <a:pt x="1" y="12676"/>
                    <a:pt x="1" y="12736"/>
                    <a:pt x="1" y="12797"/>
                  </a:cubicBezTo>
                  <a:cubicBezTo>
                    <a:pt x="31" y="14773"/>
                    <a:pt x="517" y="16657"/>
                    <a:pt x="1338" y="18299"/>
                  </a:cubicBezTo>
                  <a:lnTo>
                    <a:pt x="23892" y="18299"/>
                  </a:lnTo>
                  <a:cubicBezTo>
                    <a:pt x="24743" y="16597"/>
                    <a:pt x="25229" y="14651"/>
                    <a:pt x="25229" y="12615"/>
                  </a:cubicBezTo>
                  <a:cubicBezTo>
                    <a:pt x="25229" y="10609"/>
                    <a:pt x="24773" y="8724"/>
                    <a:pt x="23953" y="7022"/>
                  </a:cubicBezTo>
                  <a:cubicBezTo>
                    <a:pt x="21886" y="2858"/>
                    <a:pt x="17600" y="1"/>
                    <a:pt x="1261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02" name="Google Shape;502;p32"/>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lgn="r">
              <a:spcBef>
                <a:spcPts val="0"/>
              </a:spcBef>
              <a:spcAft>
                <a:spcPts val="0"/>
              </a:spcAft>
              <a:buSzPts val="3300"/>
              <a:buNone/>
              <a:defRPr sz="3300">
                <a:solidFill>
                  <a:srgbClr val="16343F"/>
                </a:solidFill>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
        <p:nvSpPr>
          <p:cNvPr id="503" name="Google Shape;503;p32"/>
          <p:cNvSpPr txBox="1"/>
          <p:nvPr>
            <p:ph idx="1" type="subTitle"/>
          </p:nvPr>
        </p:nvSpPr>
        <p:spPr>
          <a:xfrm>
            <a:off x="1895824" y="1409050"/>
            <a:ext cx="2113500" cy="4545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04" name="Google Shape;504;p32"/>
          <p:cNvSpPr txBox="1"/>
          <p:nvPr>
            <p:ph idx="2" type="subTitle"/>
          </p:nvPr>
        </p:nvSpPr>
        <p:spPr>
          <a:xfrm>
            <a:off x="4106524" y="1409050"/>
            <a:ext cx="2113500" cy="4545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05" name="Google Shape;505;p32"/>
          <p:cNvSpPr txBox="1"/>
          <p:nvPr>
            <p:ph idx="3" type="subTitle"/>
          </p:nvPr>
        </p:nvSpPr>
        <p:spPr>
          <a:xfrm>
            <a:off x="1895824" y="1875976"/>
            <a:ext cx="2113500" cy="7206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506" name="Google Shape;506;p32"/>
          <p:cNvSpPr txBox="1"/>
          <p:nvPr>
            <p:ph idx="4" type="subTitle"/>
          </p:nvPr>
        </p:nvSpPr>
        <p:spPr>
          <a:xfrm>
            <a:off x="4106524" y="1875975"/>
            <a:ext cx="2113500" cy="7206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507" name="Google Shape;507;p32"/>
          <p:cNvSpPr txBox="1"/>
          <p:nvPr>
            <p:ph idx="5" type="subTitle"/>
          </p:nvPr>
        </p:nvSpPr>
        <p:spPr>
          <a:xfrm>
            <a:off x="1895824" y="2776525"/>
            <a:ext cx="2113500" cy="4545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08" name="Google Shape;508;p32"/>
          <p:cNvSpPr txBox="1"/>
          <p:nvPr>
            <p:ph idx="6" type="subTitle"/>
          </p:nvPr>
        </p:nvSpPr>
        <p:spPr>
          <a:xfrm>
            <a:off x="4106524" y="2776525"/>
            <a:ext cx="2113500" cy="4545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09" name="Google Shape;509;p32"/>
          <p:cNvSpPr txBox="1"/>
          <p:nvPr>
            <p:ph idx="7" type="subTitle"/>
          </p:nvPr>
        </p:nvSpPr>
        <p:spPr>
          <a:xfrm>
            <a:off x="1895824" y="3243450"/>
            <a:ext cx="2113500" cy="7206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510" name="Google Shape;510;p32"/>
          <p:cNvSpPr txBox="1"/>
          <p:nvPr>
            <p:ph idx="8" type="subTitle"/>
          </p:nvPr>
        </p:nvSpPr>
        <p:spPr>
          <a:xfrm>
            <a:off x="4106524" y="3243450"/>
            <a:ext cx="2113500" cy="7206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511" name="Google Shape;511;p32"/>
          <p:cNvSpPr txBox="1"/>
          <p:nvPr>
            <p:ph idx="9" type="subTitle"/>
          </p:nvPr>
        </p:nvSpPr>
        <p:spPr>
          <a:xfrm>
            <a:off x="6317224" y="1409050"/>
            <a:ext cx="2113500" cy="4545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12" name="Google Shape;512;p32"/>
          <p:cNvSpPr txBox="1"/>
          <p:nvPr>
            <p:ph idx="13" type="subTitle"/>
          </p:nvPr>
        </p:nvSpPr>
        <p:spPr>
          <a:xfrm>
            <a:off x="6317224" y="1875975"/>
            <a:ext cx="2113500" cy="7206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513" name="Google Shape;513;p32"/>
          <p:cNvSpPr txBox="1"/>
          <p:nvPr>
            <p:ph idx="14" type="subTitle"/>
          </p:nvPr>
        </p:nvSpPr>
        <p:spPr>
          <a:xfrm>
            <a:off x="6317224" y="2776525"/>
            <a:ext cx="2113500" cy="4545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2700">
                <a:latin typeface="Lilita One"/>
                <a:ea typeface="Lilita One"/>
                <a:cs typeface="Lilita One"/>
                <a:sym typeface="Lilita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14" name="Google Shape;514;p32"/>
          <p:cNvSpPr txBox="1"/>
          <p:nvPr>
            <p:ph idx="15" type="subTitle"/>
          </p:nvPr>
        </p:nvSpPr>
        <p:spPr>
          <a:xfrm>
            <a:off x="6317224" y="3243450"/>
            <a:ext cx="2113500" cy="7206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800"/>
              <a:buNone/>
              <a:defRPr sz="16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CUSTOM_11">
    <p:spTree>
      <p:nvGrpSpPr>
        <p:cNvPr id="515" name="Shape 515"/>
        <p:cNvGrpSpPr/>
        <p:nvPr/>
      </p:nvGrpSpPr>
      <p:grpSpPr>
        <a:xfrm>
          <a:off x="0" y="0"/>
          <a:ext cx="0" cy="0"/>
          <a:chOff x="0" y="0"/>
          <a:chExt cx="0" cy="0"/>
        </a:xfrm>
      </p:grpSpPr>
      <p:grpSp>
        <p:nvGrpSpPr>
          <p:cNvPr id="516" name="Google Shape;516;p33"/>
          <p:cNvGrpSpPr/>
          <p:nvPr/>
        </p:nvGrpSpPr>
        <p:grpSpPr>
          <a:xfrm flipH="1">
            <a:off x="1482759" y="2069679"/>
            <a:ext cx="2825890" cy="2094779"/>
            <a:chOff x="3749825" y="1940725"/>
            <a:chExt cx="777775" cy="576550"/>
          </a:xfrm>
        </p:grpSpPr>
        <p:sp>
          <p:nvSpPr>
            <p:cNvPr id="517" name="Google Shape;517;p33"/>
            <p:cNvSpPr/>
            <p:nvPr/>
          </p:nvSpPr>
          <p:spPr>
            <a:xfrm>
              <a:off x="4089750" y="2249550"/>
              <a:ext cx="437850" cy="267725"/>
            </a:xfrm>
            <a:custGeom>
              <a:rect b="b" l="l" r="r" t="t"/>
              <a:pathLst>
                <a:path extrusionOk="0" h="10709" w="17514">
                  <a:moveTo>
                    <a:pt x="8519" y="1"/>
                  </a:moveTo>
                  <a:cubicBezTo>
                    <a:pt x="8511" y="1"/>
                    <a:pt x="8507" y="1"/>
                    <a:pt x="8507" y="1"/>
                  </a:cubicBezTo>
                  <a:cubicBezTo>
                    <a:pt x="1" y="234"/>
                    <a:pt x="201" y="10708"/>
                    <a:pt x="201" y="10708"/>
                  </a:cubicBezTo>
                  <a:lnTo>
                    <a:pt x="17046" y="10708"/>
                  </a:lnTo>
                  <a:cubicBezTo>
                    <a:pt x="17046" y="10708"/>
                    <a:pt x="17513" y="3737"/>
                    <a:pt x="14778" y="1869"/>
                  </a:cubicBezTo>
                  <a:cubicBezTo>
                    <a:pt x="12135" y="32"/>
                    <a:pt x="8746" y="1"/>
                    <a:pt x="8519"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8" name="Google Shape;518;p33"/>
            <p:cNvSpPr/>
            <p:nvPr/>
          </p:nvSpPr>
          <p:spPr>
            <a:xfrm>
              <a:off x="3847075" y="2021050"/>
              <a:ext cx="428675" cy="326875"/>
            </a:xfrm>
            <a:custGeom>
              <a:rect b="b" l="l" r="r" t="t"/>
              <a:pathLst>
                <a:path extrusionOk="0" h="13075" w="17147">
                  <a:moveTo>
                    <a:pt x="1" y="1"/>
                  </a:moveTo>
                  <a:lnTo>
                    <a:pt x="101" y="568"/>
                  </a:lnTo>
                  <a:cubicBezTo>
                    <a:pt x="101" y="568"/>
                    <a:pt x="4504" y="4337"/>
                    <a:pt x="5171" y="4471"/>
                  </a:cubicBezTo>
                  <a:cubicBezTo>
                    <a:pt x="5243" y="4489"/>
                    <a:pt x="5348" y="4496"/>
                    <a:pt x="5479" y="4496"/>
                  </a:cubicBezTo>
                  <a:cubicBezTo>
                    <a:pt x="6157" y="4496"/>
                    <a:pt x="7532" y="4295"/>
                    <a:pt x="8624" y="4295"/>
                  </a:cubicBezTo>
                  <a:cubicBezTo>
                    <a:pt x="9283" y="4295"/>
                    <a:pt x="9839" y="4369"/>
                    <a:pt x="10075" y="4604"/>
                  </a:cubicBezTo>
                  <a:cubicBezTo>
                    <a:pt x="10775" y="5305"/>
                    <a:pt x="13877" y="11042"/>
                    <a:pt x="14344" y="12410"/>
                  </a:cubicBezTo>
                  <a:cubicBezTo>
                    <a:pt x="14529" y="12915"/>
                    <a:pt x="14960" y="13074"/>
                    <a:pt x="15429" y="13074"/>
                  </a:cubicBezTo>
                  <a:cubicBezTo>
                    <a:pt x="16231" y="13074"/>
                    <a:pt x="17146" y="12610"/>
                    <a:pt x="17146" y="12610"/>
                  </a:cubicBezTo>
                  <a:cubicBezTo>
                    <a:pt x="17146" y="12610"/>
                    <a:pt x="14912" y="10875"/>
                    <a:pt x="13277" y="8607"/>
                  </a:cubicBezTo>
                  <a:cubicBezTo>
                    <a:pt x="12610" y="7673"/>
                    <a:pt x="10942" y="5538"/>
                    <a:pt x="10642" y="4571"/>
                  </a:cubicBezTo>
                  <a:cubicBezTo>
                    <a:pt x="10308" y="3503"/>
                    <a:pt x="6472" y="4004"/>
                    <a:pt x="4938" y="3370"/>
                  </a:cubicBezTo>
                  <a:cubicBezTo>
                    <a:pt x="3403" y="2769"/>
                    <a:pt x="1" y="1"/>
                    <a:pt x="1"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9" name="Google Shape;519;p33"/>
            <p:cNvSpPr/>
            <p:nvPr/>
          </p:nvSpPr>
          <p:spPr>
            <a:xfrm>
              <a:off x="4127275" y="1966025"/>
              <a:ext cx="97600" cy="321075"/>
            </a:xfrm>
            <a:custGeom>
              <a:rect b="b" l="l" r="r" t="t"/>
              <a:pathLst>
                <a:path extrusionOk="0" h="12843" w="3904">
                  <a:moveTo>
                    <a:pt x="1335" y="0"/>
                  </a:moveTo>
                  <a:lnTo>
                    <a:pt x="668" y="367"/>
                  </a:lnTo>
                  <a:cubicBezTo>
                    <a:pt x="1" y="734"/>
                    <a:pt x="2169" y="5237"/>
                    <a:pt x="2836" y="7405"/>
                  </a:cubicBezTo>
                  <a:cubicBezTo>
                    <a:pt x="3470" y="9574"/>
                    <a:pt x="2236" y="11942"/>
                    <a:pt x="2236" y="11942"/>
                  </a:cubicBezTo>
                  <a:lnTo>
                    <a:pt x="1969" y="12109"/>
                  </a:lnTo>
                  <a:lnTo>
                    <a:pt x="3070" y="12843"/>
                  </a:lnTo>
                  <a:lnTo>
                    <a:pt x="3904" y="8139"/>
                  </a:lnTo>
                  <a:cubicBezTo>
                    <a:pt x="3904" y="8139"/>
                    <a:pt x="2603" y="4870"/>
                    <a:pt x="1769" y="3269"/>
                  </a:cubicBezTo>
                  <a:cubicBezTo>
                    <a:pt x="968" y="1701"/>
                    <a:pt x="1335" y="0"/>
                    <a:pt x="1335"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0" name="Google Shape;520;p33"/>
            <p:cNvSpPr/>
            <p:nvPr/>
          </p:nvSpPr>
          <p:spPr>
            <a:xfrm>
              <a:off x="4087250" y="2064425"/>
              <a:ext cx="20875" cy="63400"/>
            </a:xfrm>
            <a:custGeom>
              <a:rect b="b" l="l" r="r" t="t"/>
              <a:pathLst>
                <a:path extrusionOk="0" h="2536" w="835">
                  <a:moveTo>
                    <a:pt x="101" y="0"/>
                  </a:moveTo>
                  <a:cubicBezTo>
                    <a:pt x="1" y="0"/>
                    <a:pt x="301" y="2469"/>
                    <a:pt x="301" y="2469"/>
                  </a:cubicBezTo>
                  <a:lnTo>
                    <a:pt x="835" y="2535"/>
                  </a:lnTo>
                  <a:cubicBezTo>
                    <a:pt x="201" y="1768"/>
                    <a:pt x="468" y="0"/>
                    <a:pt x="468"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1" name="Google Shape;521;p33"/>
            <p:cNvSpPr/>
            <p:nvPr/>
          </p:nvSpPr>
          <p:spPr>
            <a:xfrm>
              <a:off x="4204000" y="2078700"/>
              <a:ext cx="25875" cy="81700"/>
            </a:xfrm>
            <a:custGeom>
              <a:rect b="b" l="l" r="r" t="t"/>
              <a:pathLst>
                <a:path extrusionOk="0" h="3268" w="1035">
                  <a:moveTo>
                    <a:pt x="916" y="0"/>
                  </a:moveTo>
                  <a:cubicBezTo>
                    <a:pt x="887" y="0"/>
                    <a:pt x="857" y="7"/>
                    <a:pt x="835" y="30"/>
                  </a:cubicBezTo>
                  <a:cubicBezTo>
                    <a:pt x="768" y="63"/>
                    <a:pt x="67" y="2532"/>
                    <a:pt x="67" y="2532"/>
                  </a:cubicBezTo>
                  <a:lnTo>
                    <a:pt x="1" y="2532"/>
                  </a:lnTo>
                  <a:cubicBezTo>
                    <a:pt x="1" y="2532"/>
                    <a:pt x="348" y="3267"/>
                    <a:pt x="419" y="3267"/>
                  </a:cubicBezTo>
                  <a:cubicBezTo>
                    <a:pt x="439" y="3267"/>
                    <a:pt x="437" y="3210"/>
                    <a:pt x="401" y="3065"/>
                  </a:cubicBezTo>
                  <a:cubicBezTo>
                    <a:pt x="201" y="2398"/>
                    <a:pt x="1035" y="30"/>
                    <a:pt x="1035" y="30"/>
                  </a:cubicBezTo>
                  <a:cubicBezTo>
                    <a:pt x="1035" y="30"/>
                    <a:pt x="976" y="0"/>
                    <a:pt x="916"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2" name="Google Shape;522;p33"/>
            <p:cNvSpPr/>
            <p:nvPr/>
          </p:nvSpPr>
          <p:spPr>
            <a:xfrm>
              <a:off x="3749825" y="1940725"/>
              <a:ext cx="481725" cy="186950"/>
            </a:xfrm>
            <a:custGeom>
              <a:rect b="b" l="l" r="r" t="t"/>
              <a:pathLst>
                <a:path extrusionOk="0" h="7478" w="19269">
                  <a:moveTo>
                    <a:pt x="16264" y="0"/>
                  </a:moveTo>
                  <a:cubicBezTo>
                    <a:pt x="15172" y="0"/>
                    <a:pt x="14229" y="716"/>
                    <a:pt x="14065" y="1679"/>
                  </a:cubicBezTo>
                  <a:cubicBezTo>
                    <a:pt x="13831" y="3014"/>
                    <a:pt x="11763" y="4214"/>
                    <a:pt x="10762" y="4281"/>
                  </a:cubicBezTo>
                  <a:cubicBezTo>
                    <a:pt x="10733" y="4283"/>
                    <a:pt x="10704" y="4284"/>
                    <a:pt x="10674" y="4284"/>
                  </a:cubicBezTo>
                  <a:cubicBezTo>
                    <a:pt x="9714" y="4284"/>
                    <a:pt x="8393" y="3266"/>
                    <a:pt x="6193" y="2813"/>
                  </a:cubicBezTo>
                  <a:cubicBezTo>
                    <a:pt x="5239" y="2614"/>
                    <a:pt x="4559" y="2494"/>
                    <a:pt x="4030" y="2494"/>
                  </a:cubicBezTo>
                  <a:cubicBezTo>
                    <a:pt x="3319" y="2494"/>
                    <a:pt x="2882" y="2711"/>
                    <a:pt x="2423" y="3247"/>
                  </a:cubicBezTo>
                  <a:cubicBezTo>
                    <a:pt x="2165" y="3525"/>
                    <a:pt x="1787" y="3603"/>
                    <a:pt x="1408" y="3603"/>
                  </a:cubicBezTo>
                  <a:cubicBezTo>
                    <a:pt x="930" y="3603"/>
                    <a:pt x="452" y="3479"/>
                    <a:pt x="218" y="3479"/>
                  </a:cubicBezTo>
                  <a:cubicBezTo>
                    <a:pt x="37" y="3479"/>
                    <a:pt x="1" y="3553"/>
                    <a:pt x="222" y="3814"/>
                  </a:cubicBezTo>
                  <a:cubicBezTo>
                    <a:pt x="222" y="3814"/>
                    <a:pt x="288" y="4648"/>
                    <a:pt x="1056" y="5415"/>
                  </a:cubicBezTo>
                  <a:cubicBezTo>
                    <a:pt x="1789" y="6183"/>
                    <a:pt x="2757" y="5749"/>
                    <a:pt x="3958" y="6549"/>
                  </a:cubicBezTo>
                  <a:cubicBezTo>
                    <a:pt x="4785" y="7124"/>
                    <a:pt x="5692" y="7477"/>
                    <a:pt x="6755" y="7477"/>
                  </a:cubicBezTo>
                  <a:cubicBezTo>
                    <a:pt x="7234" y="7477"/>
                    <a:pt x="7745" y="7405"/>
                    <a:pt x="8294" y="7250"/>
                  </a:cubicBezTo>
                  <a:cubicBezTo>
                    <a:pt x="9934" y="6745"/>
                    <a:pt x="12469" y="5435"/>
                    <a:pt x="13643" y="5435"/>
                  </a:cubicBezTo>
                  <a:cubicBezTo>
                    <a:pt x="13710" y="5435"/>
                    <a:pt x="13773" y="5440"/>
                    <a:pt x="13831" y="5449"/>
                  </a:cubicBezTo>
                  <a:cubicBezTo>
                    <a:pt x="14016" y="5478"/>
                    <a:pt x="14265" y="5492"/>
                    <a:pt x="14551" y="5492"/>
                  </a:cubicBezTo>
                  <a:cubicBezTo>
                    <a:pt x="15872" y="5492"/>
                    <a:pt x="17988" y="5199"/>
                    <a:pt x="18234" y="4815"/>
                  </a:cubicBezTo>
                  <a:cubicBezTo>
                    <a:pt x="18535" y="4348"/>
                    <a:pt x="19269" y="1379"/>
                    <a:pt x="17667" y="412"/>
                  </a:cubicBezTo>
                  <a:cubicBezTo>
                    <a:pt x="17204" y="126"/>
                    <a:pt x="16721" y="0"/>
                    <a:pt x="16264"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3" name="Google Shape;523;p33"/>
            <p:cNvSpPr/>
            <p:nvPr/>
          </p:nvSpPr>
          <p:spPr>
            <a:xfrm>
              <a:off x="4021375" y="2019500"/>
              <a:ext cx="252700" cy="102075"/>
            </a:xfrm>
            <a:custGeom>
              <a:rect b="b" l="l" r="r" t="t"/>
              <a:pathLst>
                <a:path extrusionOk="0" h="4083" w="10108">
                  <a:moveTo>
                    <a:pt x="5661" y="1"/>
                  </a:moveTo>
                  <a:cubicBezTo>
                    <a:pt x="2715" y="1"/>
                    <a:pt x="1" y="2531"/>
                    <a:pt x="1" y="2531"/>
                  </a:cubicBezTo>
                  <a:lnTo>
                    <a:pt x="34" y="2698"/>
                  </a:lnTo>
                  <a:cubicBezTo>
                    <a:pt x="34" y="2698"/>
                    <a:pt x="557" y="2653"/>
                    <a:pt x="1200" y="2653"/>
                  </a:cubicBezTo>
                  <a:cubicBezTo>
                    <a:pt x="2025" y="2653"/>
                    <a:pt x="3046" y="2727"/>
                    <a:pt x="3403" y="3065"/>
                  </a:cubicBezTo>
                  <a:cubicBezTo>
                    <a:pt x="3883" y="3545"/>
                    <a:pt x="4517" y="4083"/>
                    <a:pt x="4926" y="4083"/>
                  </a:cubicBezTo>
                  <a:cubicBezTo>
                    <a:pt x="5057" y="4083"/>
                    <a:pt x="5165" y="4028"/>
                    <a:pt x="5238" y="3899"/>
                  </a:cubicBezTo>
                  <a:cubicBezTo>
                    <a:pt x="5504" y="3365"/>
                    <a:pt x="5071" y="2931"/>
                    <a:pt x="5838" y="2831"/>
                  </a:cubicBezTo>
                  <a:cubicBezTo>
                    <a:pt x="5980" y="2819"/>
                    <a:pt x="6194" y="2816"/>
                    <a:pt x="6451" y="2816"/>
                  </a:cubicBezTo>
                  <a:cubicBezTo>
                    <a:pt x="6732" y="2816"/>
                    <a:pt x="7063" y="2820"/>
                    <a:pt x="7404" y="2820"/>
                  </a:cubicBezTo>
                  <a:cubicBezTo>
                    <a:pt x="8441" y="2820"/>
                    <a:pt x="9572" y="2784"/>
                    <a:pt x="9674" y="2498"/>
                  </a:cubicBezTo>
                  <a:cubicBezTo>
                    <a:pt x="9808" y="1997"/>
                    <a:pt x="10108" y="963"/>
                    <a:pt x="6772" y="129"/>
                  </a:cubicBezTo>
                  <a:cubicBezTo>
                    <a:pt x="6401" y="40"/>
                    <a:pt x="6030" y="1"/>
                    <a:pt x="566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24" name="Google Shape;524;p33"/>
          <p:cNvGrpSpPr/>
          <p:nvPr/>
        </p:nvGrpSpPr>
        <p:grpSpPr>
          <a:xfrm>
            <a:off x="63481" y="3115974"/>
            <a:ext cx="5256579" cy="1711158"/>
            <a:chOff x="1127950" y="3243500"/>
            <a:chExt cx="4659675" cy="1516850"/>
          </a:xfrm>
        </p:grpSpPr>
        <p:sp>
          <p:nvSpPr>
            <p:cNvPr id="525" name="Google Shape;525;p33"/>
            <p:cNvSpPr/>
            <p:nvPr/>
          </p:nvSpPr>
          <p:spPr>
            <a:xfrm>
              <a:off x="2099100" y="3271700"/>
              <a:ext cx="3688525" cy="1488650"/>
            </a:xfrm>
            <a:custGeom>
              <a:rect b="b" l="l" r="r" t="t"/>
              <a:pathLst>
                <a:path extrusionOk="0" h="59546" w="147541">
                  <a:moveTo>
                    <a:pt x="66263" y="3830"/>
                  </a:moveTo>
                  <a:lnTo>
                    <a:pt x="74166" y="0"/>
                  </a:lnTo>
                  <a:lnTo>
                    <a:pt x="75685" y="852"/>
                  </a:lnTo>
                  <a:lnTo>
                    <a:pt x="82099" y="8602"/>
                  </a:lnTo>
                  <a:lnTo>
                    <a:pt x="105656" y="28998"/>
                  </a:lnTo>
                  <a:cubicBezTo>
                    <a:pt x="105656" y="28998"/>
                    <a:pt x="115808" y="32676"/>
                    <a:pt x="116446" y="32828"/>
                  </a:cubicBezTo>
                  <a:cubicBezTo>
                    <a:pt x="117115" y="32980"/>
                    <a:pt x="147541" y="59545"/>
                    <a:pt x="147541" y="59545"/>
                  </a:cubicBezTo>
                  <a:lnTo>
                    <a:pt x="0" y="59545"/>
                  </a:lnTo>
                  <a:lnTo>
                    <a:pt x="25380" y="38846"/>
                  </a:lnTo>
                  <a:cubicBezTo>
                    <a:pt x="25380" y="38846"/>
                    <a:pt x="30973" y="36475"/>
                    <a:pt x="31612" y="36202"/>
                  </a:cubicBezTo>
                  <a:cubicBezTo>
                    <a:pt x="32280" y="35898"/>
                    <a:pt x="42159" y="24742"/>
                    <a:pt x="42159" y="24742"/>
                  </a:cubicBezTo>
                  <a:cubicBezTo>
                    <a:pt x="42159" y="24742"/>
                    <a:pt x="62585" y="4225"/>
                    <a:pt x="63375" y="3921"/>
                  </a:cubicBezTo>
                  <a:cubicBezTo>
                    <a:pt x="64135" y="3618"/>
                    <a:pt x="66263" y="3830"/>
                    <a:pt x="66263" y="383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6" name="Google Shape;526;p33"/>
            <p:cNvSpPr/>
            <p:nvPr/>
          </p:nvSpPr>
          <p:spPr>
            <a:xfrm>
              <a:off x="1127950" y="3243500"/>
              <a:ext cx="2533500" cy="1212050"/>
            </a:xfrm>
            <a:custGeom>
              <a:rect b="b" l="l" r="r" t="t"/>
              <a:pathLst>
                <a:path extrusionOk="0" h="48482" w="101340">
                  <a:moveTo>
                    <a:pt x="0" y="48481"/>
                  </a:moveTo>
                  <a:lnTo>
                    <a:pt x="44652" y="13223"/>
                  </a:lnTo>
                  <a:lnTo>
                    <a:pt x="55290" y="0"/>
                  </a:lnTo>
                  <a:lnTo>
                    <a:pt x="58786" y="0"/>
                  </a:lnTo>
                  <a:lnTo>
                    <a:pt x="67357" y="9666"/>
                  </a:lnTo>
                  <a:lnTo>
                    <a:pt x="74348" y="11794"/>
                  </a:lnTo>
                  <a:lnTo>
                    <a:pt x="101340" y="4848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7" name="Google Shape;527;p33"/>
            <p:cNvSpPr/>
            <p:nvPr/>
          </p:nvSpPr>
          <p:spPr>
            <a:xfrm>
              <a:off x="2099100" y="3271700"/>
              <a:ext cx="2215850" cy="1488650"/>
            </a:xfrm>
            <a:custGeom>
              <a:rect b="b" l="l" r="r" t="t"/>
              <a:pathLst>
                <a:path extrusionOk="0" h="59546" w="88634">
                  <a:moveTo>
                    <a:pt x="69241" y="38208"/>
                  </a:moveTo>
                  <a:lnTo>
                    <a:pt x="76293" y="29788"/>
                  </a:lnTo>
                  <a:lnTo>
                    <a:pt x="70731" y="18998"/>
                  </a:lnTo>
                  <a:lnTo>
                    <a:pt x="51338" y="31581"/>
                  </a:lnTo>
                  <a:lnTo>
                    <a:pt x="66597" y="19332"/>
                  </a:lnTo>
                  <a:lnTo>
                    <a:pt x="74166" y="0"/>
                  </a:lnTo>
                  <a:lnTo>
                    <a:pt x="66263" y="3830"/>
                  </a:lnTo>
                  <a:cubicBezTo>
                    <a:pt x="66263" y="3830"/>
                    <a:pt x="64135" y="3618"/>
                    <a:pt x="63375" y="3921"/>
                  </a:cubicBezTo>
                  <a:cubicBezTo>
                    <a:pt x="62585" y="4225"/>
                    <a:pt x="42159" y="24742"/>
                    <a:pt x="42159" y="24742"/>
                  </a:cubicBezTo>
                  <a:cubicBezTo>
                    <a:pt x="42159" y="24742"/>
                    <a:pt x="32280" y="35898"/>
                    <a:pt x="31612" y="36202"/>
                  </a:cubicBezTo>
                  <a:cubicBezTo>
                    <a:pt x="30973" y="36475"/>
                    <a:pt x="25380" y="38846"/>
                    <a:pt x="25380" y="38846"/>
                  </a:cubicBezTo>
                  <a:lnTo>
                    <a:pt x="0" y="59545"/>
                  </a:lnTo>
                  <a:lnTo>
                    <a:pt x="62494" y="59545"/>
                  </a:lnTo>
                  <a:lnTo>
                    <a:pt x="88634" y="4848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8" name="Google Shape;528;p33"/>
            <p:cNvSpPr/>
            <p:nvPr/>
          </p:nvSpPr>
          <p:spPr>
            <a:xfrm>
              <a:off x="1127950" y="3243500"/>
              <a:ext cx="1469650" cy="1212050"/>
            </a:xfrm>
            <a:custGeom>
              <a:rect b="b" l="l" r="r" t="t"/>
              <a:pathLst>
                <a:path extrusionOk="0" h="48482" w="58786">
                  <a:moveTo>
                    <a:pt x="58786" y="0"/>
                  </a:moveTo>
                  <a:lnTo>
                    <a:pt x="53162" y="11581"/>
                  </a:lnTo>
                  <a:lnTo>
                    <a:pt x="34378" y="25168"/>
                  </a:lnTo>
                  <a:lnTo>
                    <a:pt x="53740" y="13557"/>
                  </a:lnTo>
                  <a:lnTo>
                    <a:pt x="55503" y="17539"/>
                  </a:lnTo>
                  <a:lnTo>
                    <a:pt x="44348" y="26232"/>
                  </a:lnTo>
                  <a:lnTo>
                    <a:pt x="48178" y="30457"/>
                  </a:lnTo>
                  <a:lnTo>
                    <a:pt x="9970" y="48481"/>
                  </a:lnTo>
                  <a:lnTo>
                    <a:pt x="0" y="48481"/>
                  </a:lnTo>
                  <a:lnTo>
                    <a:pt x="44652" y="13223"/>
                  </a:lnTo>
                  <a:lnTo>
                    <a:pt x="55290"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9" name="Google Shape;529;p33"/>
          <p:cNvSpPr/>
          <p:nvPr/>
        </p:nvSpPr>
        <p:spPr>
          <a:xfrm>
            <a:off x="-27" y="3964102"/>
            <a:ext cx="6779791" cy="1179449"/>
          </a:xfrm>
          <a:custGeom>
            <a:rect b="b" l="l" r="r" t="t"/>
            <a:pathLst>
              <a:path extrusionOk="0" h="36160" w="154578">
                <a:moveTo>
                  <a:pt x="0" y="36160"/>
                </a:moveTo>
                <a:lnTo>
                  <a:pt x="154577" y="36160"/>
                </a:lnTo>
                <a:cubicBezTo>
                  <a:pt x="154577" y="36160"/>
                  <a:pt x="115616" y="25285"/>
                  <a:pt x="62912" y="16546"/>
                </a:cubicBezTo>
                <a:cubicBezTo>
                  <a:pt x="62378" y="12576"/>
                  <a:pt x="61110" y="4604"/>
                  <a:pt x="60543" y="4704"/>
                </a:cubicBezTo>
                <a:cubicBezTo>
                  <a:pt x="59943" y="4770"/>
                  <a:pt x="58475" y="12176"/>
                  <a:pt x="57808" y="15712"/>
                </a:cubicBezTo>
                <a:cubicBezTo>
                  <a:pt x="57675" y="15678"/>
                  <a:pt x="57574" y="15678"/>
                  <a:pt x="57441" y="15645"/>
                </a:cubicBezTo>
                <a:cubicBezTo>
                  <a:pt x="57408" y="14010"/>
                  <a:pt x="57308" y="11842"/>
                  <a:pt x="56907" y="11609"/>
                </a:cubicBezTo>
                <a:cubicBezTo>
                  <a:pt x="56507" y="11342"/>
                  <a:pt x="55907" y="13543"/>
                  <a:pt x="55506" y="15345"/>
                </a:cubicBezTo>
                <a:cubicBezTo>
                  <a:pt x="54606" y="15211"/>
                  <a:pt x="53705" y="15044"/>
                  <a:pt x="52804" y="14911"/>
                </a:cubicBezTo>
                <a:cubicBezTo>
                  <a:pt x="52571" y="13410"/>
                  <a:pt x="52171" y="11342"/>
                  <a:pt x="51870" y="11242"/>
                </a:cubicBezTo>
                <a:cubicBezTo>
                  <a:pt x="51570" y="11175"/>
                  <a:pt x="51103" y="13076"/>
                  <a:pt x="50770" y="14611"/>
                </a:cubicBezTo>
                <a:cubicBezTo>
                  <a:pt x="48268" y="14211"/>
                  <a:pt x="45799" y="13844"/>
                  <a:pt x="43264" y="13477"/>
                </a:cubicBezTo>
                <a:cubicBezTo>
                  <a:pt x="44665" y="12810"/>
                  <a:pt x="45633" y="11942"/>
                  <a:pt x="44165" y="10942"/>
                </a:cubicBezTo>
                <a:cubicBezTo>
                  <a:pt x="41096" y="8773"/>
                  <a:pt x="46400" y="8440"/>
                  <a:pt x="42764" y="5805"/>
                </a:cubicBezTo>
                <a:cubicBezTo>
                  <a:pt x="39128" y="3169"/>
                  <a:pt x="32657" y="3003"/>
                  <a:pt x="31756" y="4504"/>
                </a:cubicBezTo>
                <a:cubicBezTo>
                  <a:pt x="30855" y="5971"/>
                  <a:pt x="32990" y="7973"/>
                  <a:pt x="31756" y="7806"/>
                </a:cubicBezTo>
                <a:cubicBezTo>
                  <a:pt x="30522" y="7639"/>
                  <a:pt x="27153" y="6472"/>
                  <a:pt x="27686" y="7973"/>
                </a:cubicBezTo>
                <a:cubicBezTo>
                  <a:pt x="28120" y="9140"/>
                  <a:pt x="25952" y="9074"/>
                  <a:pt x="25318" y="9074"/>
                </a:cubicBezTo>
                <a:cubicBezTo>
                  <a:pt x="23950" y="9074"/>
                  <a:pt x="20515" y="7906"/>
                  <a:pt x="22850" y="6705"/>
                </a:cubicBezTo>
                <a:cubicBezTo>
                  <a:pt x="23183" y="6538"/>
                  <a:pt x="23617" y="6472"/>
                  <a:pt x="23950" y="6238"/>
                </a:cubicBezTo>
                <a:cubicBezTo>
                  <a:pt x="26319" y="4537"/>
                  <a:pt x="22683" y="2435"/>
                  <a:pt x="20348" y="2169"/>
                </a:cubicBezTo>
                <a:cubicBezTo>
                  <a:pt x="18613" y="1968"/>
                  <a:pt x="15478" y="1868"/>
                  <a:pt x="14377" y="3570"/>
                </a:cubicBezTo>
                <a:cubicBezTo>
                  <a:pt x="12876" y="5805"/>
                  <a:pt x="18813" y="6472"/>
                  <a:pt x="12876" y="5805"/>
                </a:cubicBezTo>
                <a:cubicBezTo>
                  <a:pt x="12576" y="5771"/>
                  <a:pt x="12309" y="5771"/>
                  <a:pt x="12042" y="5738"/>
                </a:cubicBezTo>
                <a:cubicBezTo>
                  <a:pt x="11375" y="4737"/>
                  <a:pt x="11442" y="3736"/>
                  <a:pt x="11241" y="2402"/>
                </a:cubicBezTo>
                <a:cubicBezTo>
                  <a:pt x="11141" y="1501"/>
                  <a:pt x="10708" y="534"/>
                  <a:pt x="9840" y="301"/>
                </a:cubicBezTo>
                <a:cubicBezTo>
                  <a:pt x="8906" y="0"/>
                  <a:pt x="7906" y="768"/>
                  <a:pt x="7572" y="1668"/>
                </a:cubicBezTo>
                <a:cubicBezTo>
                  <a:pt x="7239" y="2602"/>
                  <a:pt x="7372" y="3603"/>
                  <a:pt x="7505" y="4570"/>
                </a:cubicBezTo>
                <a:cubicBezTo>
                  <a:pt x="7439" y="3670"/>
                  <a:pt x="6171" y="3203"/>
                  <a:pt x="5371" y="3603"/>
                </a:cubicBezTo>
                <a:cubicBezTo>
                  <a:pt x="4970" y="3803"/>
                  <a:pt x="4670" y="4103"/>
                  <a:pt x="4437" y="4437"/>
                </a:cubicBezTo>
                <a:cubicBezTo>
                  <a:pt x="3803" y="3570"/>
                  <a:pt x="2235" y="3203"/>
                  <a:pt x="1301" y="3069"/>
                </a:cubicBezTo>
                <a:cubicBezTo>
                  <a:pt x="934" y="3003"/>
                  <a:pt x="467" y="3036"/>
                  <a:pt x="0" y="3103"/>
                </a:cubicBezTo>
                <a:lnTo>
                  <a:pt x="0" y="3616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0" name="Google Shape;530;p33"/>
          <p:cNvSpPr/>
          <p:nvPr/>
        </p:nvSpPr>
        <p:spPr>
          <a:xfrm>
            <a:off x="-3900" y="4702052"/>
            <a:ext cx="9143726" cy="458447"/>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1" name="Google Shape;531;p33"/>
          <p:cNvSpPr/>
          <p:nvPr/>
        </p:nvSpPr>
        <p:spPr>
          <a:xfrm>
            <a:off x="1810200" y="-845950"/>
            <a:ext cx="1759434" cy="1759372"/>
          </a:xfrm>
          <a:custGeom>
            <a:rect b="b" l="l" r="r" t="t"/>
            <a:pathLst>
              <a:path extrusionOk="0" h="28177" w="28178">
                <a:moveTo>
                  <a:pt x="14074" y="0"/>
                </a:moveTo>
                <a:cubicBezTo>
                  <a:pt x="6293" y="0"/>
                  <a:pt x="1" y="6292"/>
                  <a:pt x="1" y="14073"/>
                </a:cubicBezTo>
                <a:cubicBezTo>
                  <a:pt x="1" y="21885"/>
                  <a:pt x="6293" y="28177"/>
                  <a:pt x="14074" y="28177"/>
                </a:cubicBezTo>
                <a:cubicBezTo>
                  <a:pt x="21856" y="28177"/>
                  <a:pt x="28178" y="21885"/>
                  <a:pt x="28178" y="14073"/>
                </a:cubicBezTo>
                <a:cubicBezTo>
                  <a:pt x="28178" y="6292"/>
                  <a:pt x="21856" y="0"/>
                  <a:pt x="14074"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2" name="Google Shape;532;p33"/>
          <p:cNvSpPr txBox="1"/>
          <p:nvPr>
            <p:ph type="title"/>
          </p:nvPr>
        </p:nvSpPr>
        <p:spPr>
          <a:xfrm>
            <a:off x="4147650" y="616700"/>
            <a:ext cx="4352100" cy="1220100"/>
          </a:xfrm>
          <a:prstGeom prst="rect">
            <a:avLst/>
          </a:prstGeom>
        </p:spPr>
        <p:txBody>
          <a:bodyPr anchorCtr="0" anchor="ctr" bIns="91425" lIns="91425" spcFirstLastPara="1" rIns="91425" wrap="square" tIns="91425">
            <a:noAutofit/>
          </a:bodyPr>
          <a:lstStyle>
            <a:lvl1pPr lvl="0" rtl="0" algn="r">
              <a:spcBef>
                <a:spcPts val="0"/>
              </a:spcBef>
              <a:spcAft>
                <a:spcPts val="0"/>
              </a:spcAft>
              <a:buSzPts val="3300"/>
              <a:buNone/>
              <a:defRPr sz="9200"/>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
        <p:nvSpPr>
          <p:cNvPr id="533" name="Google Shape;533;p33"/>
          <p:cNvSpPr txBox="1"/>
          <p:nvPr>
            <p:ph idx="1" type="subTitle"/>
          </p:nvPr>
        </p:nvSpPr>
        <p:spPr>
          <a:xfrm>
            <a:off x="4727800" y="1836788"/>
            <a:ext cx="3702900" cy="983700"/>
          </a:xfrm>
          <a:prstGeom prst="rect">
            <a:avLst/>
          </a:prstGeom>
        </p:spPr>
        <p:txBody>
          <a:bodyPr anchorCtr="0" anchor="t" bIns="91425" lIns="91425" spcFirstLastPara="1" rIns="91425" wrap="square" tIns="91425">
            <a:noAutofit/>
          </a:bodyPr>
          <a:lstStyle>
            <a:lvl1pPr lvl="0" rtl="0" algn="r">
              <a:spcBef>
                <a:spcPts val="0"/>
              </a:spcBef>
              <a:spcAft>
                <a:spcPts val="0"/>
              </a:spcAft>
              <a:buSzPts val="1800"/>
              <a:buNone/>
              <a:defRPr sz="1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34" name="Google Shape;534;p33"/>
          <p:cNvSpPr txBox="1"/>
          <p:nvPr/>
        </p:nvSpPr>
        <p:spPr>
          <a:xfrm>
            <a:off x="4714725" y="3441913"/>
            <a:ext cx="3702900" cy="792600"/>
          </a:xfrm>
          <a:prstGeom prst="rect">
            <a:avLst/>
          </a:prstGeom>
          <a:noFill/>
          <a:ln>
            <a:noFill/>
          </a:ln>
        </p:spPr>
        <p:txBody>
          <a:bodyPr anchorCtr="0" anchor="t" bIns="91425" lIns="91425" spcFirstLastPara="1" rIns="91425" wrap="square" tIns="91425">
            <a:noAutofit/>
          </a:bodyPr>
          <a:lstStyle/>
          <a:p>
            <a:pPr indent="0" lvl="0" marL="0" rtl="0" algn="r">
              <a:spcBef>
                <a:spcPts val="300"/>
              </a:spcBef>
              <a:spcAft>
                <a:spcPts val="0"/>
              </a:spcAft>
              <a:buNone/>
            </a:pPr>
            <a:r>
              <a:rPr lang="en" sz="1200">
                <a:solidFill>
                  <a:schemeClr val="dk1"/>
                </a:solidFill>
                <a:latin typeface="Didact Gothic"/>
                <a:ea typeface="Didact Gothic"/>
                <a:cs typeface="Didact Gothic"/>
                <a:sym typeface="Didact Gothic"/>
              </a:rPr>
              <a:t>CREDITS: This presentation template was created by </a:t>
            </a:r>
            <a:r>
              <a:rPr b="1" lang="en" sz="1200">
                <a:solidFill>
                  <a:schemeClr val="dk1"/>
                </a:solidFill>
                <a:uFill>
                  <a:noFill/>
                </a:uFill>
                <a:latin typeface="Didact Gothic"/>
                <a:ea typeface="Didact Gothic"/>
                <a:cs typeface="Didact Gothic"/>
                <a:sym typeface="Didact Gothic"/>
                <a:hlinkClick r:id="rId2">
                  <a:extLst>
                    <a:ext uri="{A12FA001-AC4F-418D-AE19-62706E023703}">
                      <ahyp:hlinkClr val="tx"/>
                    </a:ext>
                  </a:extLst>
                </a:hlinkClick>
              </a:rPr>
              <a:t>Slidesgo</a:t>
            </a:r>
            <a:r>
              <a:rPr lang="en" sz="1200">
                <a:solidFill>
                  <a:schemeClr val="dk1"/>
                </a:solidFill>
                <a:latin typeface="Didact Gothic"/>
                <a:ea typeface="Didact Gothic"/>
                <a:cs typeface="Didact Gothic"/>
                <a:sym typeface="Didact Gothic"/>
              </a:rPr>
              <a:t>, including icons by </a:t>
            </a:r>
            <a:r>
              <a:rPr b="1" lang="en" sz="1200">
                <a:solidFill>
                  <a:schemeClr val="dk1"/>
                </a:solidFill>
                <a:uFill>
                  <a:noFill/>
                </a:uFill>
                <a:latin typeface="Didact Gothic"/>
                <a:ea typeface="Didact Gothic"/>
                <a:cs typeface="Didact Gothic"/>
                <a:sym typeface="Didact Gothic"/>
                <a:hlinkClick r:id="rId3">
                  <a:extLst>
                    <a:ext uri="{A12FA001-AC4F-418D-AE19-62706E023703}">
                      <ahyp:hlinkClr val="tx"/>
                    </a:ext>
                  </a:extLst>
                </a:hlinkClick>
              </a:rPr>
              <a:t>Flaticon</a:t>
            </a:r>
            <a:r>
              <a:rPr lang="en" sz="1200">
                <a:solidFill>
                  <a:schemeClr val="dk1"/>
                </a:solidFill>
                <a:latin typeface="Didact Gothic"/>
                <a:ea typeface="Didact Gothic"/>
                <a:cs typeface="Didact Gothic"/>
                <a:sym typeface="Didact Gothic"/>
              </a:rPr>
              <a:t>, infographics &amp; images by </a:t>
            </a:r>
            <a:r>
              <a:rPr b="1" lang="en" sz="1200">
                <a:solidFill>
                  <a:schemeClr val="dk1"/>
                </a:solidFill>
                <a:uFill>
                  <a:noFill/>
                </a:uFill>
                <a:latin typeface="Didact Gothic"/>
                <a:ea typeface="Didact Gothic"/>
                <a:cs typeface="Didact Gothic"/>
                <a:sym typeface="Didact Gothic"/>
                <a:hlinkClick r:id="rId4">
                  <a:extLst>
                    <a:ext uri="{A12FA001-AC4F-418D-AE19-62706E023703}">
                      <ahyp:hlinkClr val="tx"/>
                    </a:ext>
                  </a:extLst>
                </a:hlinkClick>
              </a:rPr>
              <a:t>Freepik</a:t>
            </a:r>
            <a:r>
              <a:rPr lang="en" sz="1200">
                <a:solidFill>
                  <a:schemeClr val="dk1"/>
                </a:solidFill>
                <a:latin typeface="Didact Gothic"/>
                <a:ea typeface="Didact Gothic"/>
                <a:cs typeface="Didact Gothic"/>
                <a:sym typeface="Didact Gothic"/>
              </a:rPr>
              <a:t> </a:t>
            </a:r>
            <a:endParaRPr sz="1200">
              <a:solidFill>
                <a:schemeClr val="dk1"/>
              </a:solidFill>
              <a:latin typeface="Didact Gothic"/>
              <a:ea typeface="Didact Gothic"/>
              <a:cs typeface="Didact Gothic"/>
              <a:sym typeface="Didact Gothic"/>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CUSTOM_12">
    <p:spTree>
      <p:nvGrpSpPr>
        <p:cNvPr id="535" name="Shape 535"/>
        <p:cNvGrpSpPr/>
        <p:nvPr/>
      </p:nvGrpSpPr>
      <p:grpSpPr>
        <a:xfrm>
          <a:off x="0" y="0"/>
          <a:ext cx="0" cy="0"/>
          <a:chOff x="0" y="0"/>
          <a:chExt cx="0" cy="0"/>
        </a:xfrm>
      </p:grpSpPr>
      <p:grpSp>
        <p:nvGrpSpPr>
          <p:cNvPr id="536" name="Google Shape;536;p34"/>
          <p:cNvGrpSpPr/>
          <p:nvPr/>
        </p:nvGrpSpPr>
        <p:grpSpPr>
          <a:xfrm flipH="1">
            <a:off x="-37" y="2474238"/>
            <a:ext cx="4531600" cy="2115700"/>
            <a:chOff x="1870675" y="3231925"/>
            <a:chExt cx="4531600" cy="2115700"/>
          </a:xfrm>
        </p:grpSpPr>
        <p:sp>
          <p:nvSpPr>
            <p:cNvPr id="537" name="Google Shape;537;p34"/>
            <p:cNvSpPr/>
            <p:nvPr/>
          </p:nvSpPr>
          <p:spPr>
            <a:xfrm>
              <a:off x="1870675" y="3231925"/>
              <a:ext cx="4531600" cy="2115700"/>
            </a:xfrm>
            <a:custGeom>
              <a:rect b="b" l="l" r="r" t="t"/>
              <a:pathLst>
                <a:path extrusionOk="0" h="84628" w="181264">
                  <a:moveTo>
                    <a:pt x="106677" y="0"/>
                  </a:moveTo>
                  <a:lnTo>
                    <a:pt x="95869" y="4437"/>
                  </a:lnTo>
                  <a:lnTo>
                    <a:pt x="80091" y="16979"/>
                  </a:lnTo>
                  <a:lnTo>
                    <a:pt x="74087" y="16879"/>
                  </a:lnTo>
                  <a:lnTo>
                    <a:pt x="36160" y="48869"/>
                  </a:lnTo>
                  <a:lnTo>
                    <a:pt x="23951" y="48969"/>
                  </a:lnTo>
                  <a:lnTo>
                    <a:pt x="0" y="68183"/>
                  </a:lnTo>
                  <a:lnTo>
                    <a:pt x="10375" y="84628"/>
                  </a:lnTo>
                  <a:lnTo>
                    <a:pt x="127358" y="84628"/>
                  </a:lnTo>
                  <a:lnTo>
                    <a:pt x="181263" y="68183"/>
                  </a:lnTo>
                  <a:lnTo>
                    <a:pt x="181263" y="47668"/>
                  </a:lnTo>
                  <a:lnTo>
                    <a:pt x="160815" y="43031"/>
                  </a:lnTo>
                  <a:lnTo>
                    <a:pt x="113748" y="9874"/>
                  </a:lnTo>
                  <a:lnTo>
                    <a:pt x="10667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8" name="Google Shape;538;p34"/>
            <p:cNvSpPr/>
            <p:nvPr/>
          </p:nvSpPr>
          <p:spPr>
            <a:xfrm>
              <a:off x="1870675" y="3231925"/>
              <a:ext cx="2803700" cy="1868850"/>
            </a:xfrm>
            <a:custGeom>
              <a:rect b="b" l="l" r="r" t="t"/>
              <a:pathLst>
                <a:path extrusionOk="0" h="74754" w="112148">
                  <a:moveTo>
                    <a:pt x="106677" y="0"/>
                  </a:moveTo>
                  <a:lnTo>
                    <a:pt x="102307" y="9407"/>
                  </a:lnTo>
                  <a:lnTo>
                    <a:pt x="94535" y="12042"/>
                  </a:lnTo>
                  <a:lnTo>
                    <a:pt x="105209" y="10374"/>
                  </a:lnTo>
                  <a:lnTo>
                    <a:pt x="112147" y="24251"/>
                  </a:lnTo>
                  <a:lnTo>
                    <a:pt x="105209" y="29188"/>
                  </a:lnTo>
                  <a:lnTo>
                    <a:pt x="93867" y="29188"/>
                  </a:lnTo>
                  <a:lnTo>
                    <a:pt x="87897" y="34458"/>
                  </a:lnTo>
                  <a:cubicBezTo>
                    <a:pt x="87897" y="34458"/>
                    <a:pt x="94401" y="31823"/>
                    <a:pt x="95369" y="30522"/>
                  </a:cubicBezTo>
                  <a:cubicBezTo>
                    <a:pt x="96303" y="29188"/>
                    <a:pt x="105209" y="32490"/>
                    <a:pt x="105209" y="32490"/>
                  </a:cubicBezTo>
                  <a:lnTo>
                    <a:pt x="112147" y="47668"/>
                  </a:lnTo>
                  <a:lnTo>
                    <a:pt x="69150" y="74754"/>
                  </a:lnTo>
                  <a:lnTo>
                    <a:pt x="0" y="68183"/>
                  </a:lnTo>
                  <a:lnTo>
                    <a:pt x="22750" y="47668"/>
                  </a:lnTo>
                  <a:lnTo>
                    <a:pt x="36093" y="47668"/>
                  </a:lnTo>
                  <a:lnTo>
                    <a:pt x="72719" y="15812"/>
                  </a:lnTo>
                  <a:lnTo>
                    <a:pt x="80091" y="15812"/>
                  </a:lnTo>
                  <a:lnTo>
                    <a:pt x="95369" y="2969"/>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39" name="Google Shape;539;p34"/>
          <p:cNvGrpSpPr/>
          <p:nvPr/>
        </p:nvGrpSpPr>
        <p:grpSpPr>
          <a:xfrm>
            <a:off x="-37" y="3471150"/>
            <a:ext cx="5212075" cy="1372675"/>
            <a:chOff x="1190200" y="3318650"/>
            <a:chExt cx="5212075" cy="1372675"/>
          </a:xfrm>
        </p:grpSpPr>
        <p:sp>
          <p:nvSpPr>
            <p:cNvPr id="540" name="Google Shape;540;p34"/>
            <p:cNvSpPr/>
            <p:nvPr/>
          </p:nvSpPr>
          <p:spPr>
            <a:xfrm>
              <a:off x="1190200" y="3318650"/>
              <a:ext cx="5212075" cy="1372675"/>
            </a:xfrm>
            <a:custGeom>
              <a:rect b="b" l="l" r="r" t="t"/>
              <a:pathLst>
                <a:path extrusionOk="0" h="54907" w="208483">
                  <a:moveTo>
                    <a:pt x="95468" y="1"/>
                  </a:moveTo>
                  <a:lnTo>
                    <a:pt x="0" y="25719"/>
                  </a:lnTo>
                  <a:lnTo>
                    <a:pt x="0" y="44199"/>
                  </a:lnTo>
                  <a:lnTo>
                    <a:pt x="208482" y="54907"/>
                  </a:lnTo>
                  <a:lnTo>
                    <a:pt x="208482" y="30989"/>
                  </a:lnTo>
                  <a:lnTo>
                    <a:pt x="181263" y="14177"/>
                  </a:lnTo>
                  <a:lnTo>
                    <a:pt x="157512" y="22583"/>
                  </a:lnTo>
                  <a:lnTo>
                    <a:pt x="9546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1" name="Google Shape;541;p34"/>
            <p:cNvSpPr/>
            <p:nvPr/>
          </p:nvSpPr>
          <p:spPr>
            <a:xfrm>
              <a:off x="1190200" y="3318650"/>
              <a:ext cx="2386725" cy="1104975"/>
            </a:xfrm>
            <a:custGeom>
              <a:rect b="b" l="l" r="r" t="t"/>
              <a:pathLst>
                <a:path extrusionOk="0" h="44199" w="95469">
                  <a:moveTo>
                    <a:pt x="95468" y="1"/>
                  </a:moveTo>
                  <a:lnTo>
                    <a:pt x="0" y="25719"/>
                  </a:lnTo>
                  <a:lnTo>
                    <a:pt x="0" y="44199"/>
                  </a:lnTo>
                  <a:lnTo>
                    <a:pt x="93167" y="12509"/>
                  </a:lnTo>
                  <a:lnTo>
                    <a:pt x="83493" y="12509"/>
                  </a:lnTo>
                  <a:lnTo>
                    <a:pt x="9546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2" name="Google Shape;542;p34"/>
          <p:cNvGrpSpPr/>
          <p:nvPr/>
        </p:nvGrpSpPr>
        <p:grpSpPr>
          <a:xfrm>
            <a:off x="-27" y="3801993"/>
            <a:ext cx="9144064" cy="1341558"/>
            <a:chOff x="1190200" y="4421950"/>
            <a:chExt cx="5212075" cy="1028250"/>
          </a:xfrm>
        </p:grpSpPr>
        <p:sp>
          <p:nvSpPr>
            <p:cNvPr id="543" name="Google Shape;543;p34"/>
            <p:cNvSpPr/>
            <p:nvPr/>
          </p:nvSpPr>
          <p:spPr>
            <a:xfrm>
              <a:off x="1190200" y="4546200"/>
              <a:ext cx="3864450" cy="904000"/>
            </a:xfrm>
            <a:custGeom>
              <a:rect b="b" l="l" r="r" t="t"/>
              <a:pathLst>
                <a:path extrusionOk="0" h="36160" w="154578">
                  <a:moveTo>
                    <a:pt x="0" y="36160"/>
                  </a:moveTo>
                  <a:lnTo>
                    <a:pt x="154577" y="36160"/>
                  </a:lnTo>
                  <a:cubicBezTo>
                    <a:pt x="154577" y="36160"/>
                    <a:pt x="115616" y="25285"/>
                    <a:pt x="62912" y="16546"/>
                  </a:cubicBezTo>
                  <a:cubicBezTo>
                    <a:pt x="62378" y="12576"/>
                    <a:pt x="61110" y="4604"/>
                    <a:pt x="60543" y="4704"/>
                  </a:cubicBezTo>
                  <a:cubicBezTo>
                    <a:pt x="59943" y="4770"/>
                    <a:pt x="58475" y="12176"/>
                    <a:pt x="57808" y="15712"/>
                  </a:cubicBezTo>
                  <a:cubicBezTo>
                    <a:pt x="57675" y="15678"/>
                    <a:pt x="57574" y="15678"/>
                    <a:pt x="57441" y="15645"/>
                  </a:cubicBezTo>
                  <a:cubicBezTo>
                    <a:pt x="57408" y="14010"/>
                    <a:pt x="57308" y="11842"/>
                    <a:pt x="56907" y="11609"/>
                  </a:cubicBezTo>
                  <a:cubicBezTo>
                    <a:pt x="56507" y="11342"/>
                    <a:pt x="55907" y="13543"/>
                    <a:pt x="55506" y="15345"/>
                  </a:cubicBezTo>
                  <a:cubicBezTo>
                    <a:pt x="54606" y="15211"/>
                    <a:pt x="53705" y="15044"/>
                    <a:pt x="52804" y="14911"/>
                  </a:cubicBezTo>
                  <a:cubicBezTo>
                    <a:pt x="52571" y="13410"/>
                    <a:pt x="52171" y="11342"/>
                    <a:pt x="51870" y="11242"/>
                  </a:cubicBezTo>
                  <a:cubicBezTo>
                    <a:pt x="51570" y="11175"/>
                    <a:pt x="51103" y="13076"/>
                    <a:pt x="50770" y="14611"/>
                  </a:cubicBezTo>
                  <a:cubicBezTo>
                    <a:pt x="48268" y="14211"/>
                    <a:pt x="45799" y="13844"/>
                    <a:pt x="43264" y="13477"/>
                  </a:cubicBezTo>
                  <a:cubicBezTo>
                    <a:pt x="44665" y="12810"/>
                    <a:pt x="45633" y="11942"/>
                    <a:pt x="44165" y="10942"/>
                  </a:cubicBezTo>
                  <a:cubicBezTo>
                    <a:pt x="41096" y="8773"/>
                    <a:pt x="46400" y="8440"/>
                    <a:pt x="42764" y="5805"/>
                  </a:cubicBezTo>
                  <a:cubicBezTo>
                    <a:pt x="39128" y="3169"/>
                    <a:pt x="32657" y="3003"/>
                    <a:pt x="31756" y="4504"/>
                  </a:cubicBezTo>
                  <a:cubicBezTo>
                    <a:pt x="30855" y="5971"/>
                    <a:pt x="32990" y="7973"/>
                    <a:pt x="31756" y="7806"/>
                  </a:cubicBezTo>
                  <a:cubicBezTo>
                    <a:pt x="30522" y="7639"/>
                    <a:pt x="27153" y="6472"/>
                    <a:pt x="27686" y="7973"/>
                  </a:cubicBezTo>
                  <a:cubicBezTo>
                    <a:pt x="28120" y="9140"/>
                    <a:pt x="25952" y="9074"/>
                    <a:pt x="25318" y="9074"/>
                  </a:cubicBezTo>
                  <a:cubicBezTo>
                    <a:pt x="23950" y="9074"/>
                    <a:pt x="20515" y="7906"/>
                    <a:pt x="22850" y="6705"/>
                  </a:cubicBezTo>
                  <a:cubicBezTo>
                    <a:pt x="23183" y="6538"/>
                    <a:pt x="23617" y="6472"/>
                    <a:pt x="23950" y="6238"/>
                  </a:cubicBezTo>
                  <a:cubicBezTo>
                    <a:pt x="26319" y="4537"/>
                    <a:pt x="22683" y="2435"/>
                    <a:pt x="20348" y="2169"/>
                  </a:cubicBezTo>
                  <a:cubicBezTo>
                    <a:pt x="18613" y="1968"/>
                    <a:pt x="15478" y="1868"/>
                    <a:pt x="14377" y="3570"/>
                  </a:cubicBezTo>
                  <a:cubicBezTo>
                    <a:pt x="12876" y="5805"/>
                    <a:pt x="18813" y="6472"/>
                    <a:pt x="12876" y="5805"/>
                  </a:cubicBezTo>
                  <a:cubicBezTo>
                    <a:pt x="12576" y="5771"/>
                    <a:pt x="12309" y="5771"/>
                    <a:pt x="12042" y="5738"/>
                  </a:cubicBezTo>
                  <a:cubicBezTo>
                    <a:pt x="11375" y="4737"/>
                    <a:pt x="11442" y="3736"/>
                    <a:pt x="11241" y="2402"/>
                  </a:cubicBezTo>
                  <a:cubicBezTo>
                    <a:pt x="11141" y="1501"/>
                    <a:pt x="10708" y="534"/>
                    <a:pt x="9840" y="301"/>
                  </a:cubicBezTo>
                  <a:cubicBezTo>
                    <a:pt x="8906" y="0"/>
                    <a:pt x="7906" y="768"/>
                    <a:pt x="7572" y="1668"/>
                  </a:cubicBezTo>
                  <a:cubicBezTo>
                    <a:pt x="7239" y="2602"/>
                    <a:pt x="7372" y="3603"/>
                    <a:pt x="7505" y="4570"/>
                  </a:cubicBezTo>
                  <a:cubicBezTo>
                    <a:pt x="7439" y="3670"/>
                    <a:pt x="6171" y="3203"/>
                    <a:pt x="5371" y="3603"/>
                  </a:cubicBezTo>
                  <a:cubicBezTo>
                    <a:pt x="4970" y="3803"/>
                    <a:pt x="4670" y="4103"/>
                    <a:pt x="4437" y="4437"/>
                  </a:cubicBezTo>
                  <a:cubicBezTo>
                    <a:pt x="3803" y="3570"/>
                    <a:pt x="2235" y="3203"/>
                    <a:pt x="1301" y="3069"/>
                  </a:cubicBezTo>
                  <a:cubicBezTo>
                    <a:pt x="934" y="3003"/>
                    <a:pt x="467" y="3036"/>
                    <a:pt x="0" y="3103"/>
                  </a:cubicBezTo>
                  <a:lnTo>
                    <a:pt x="0" y="3616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4" name="Google Shape;544;p34"/>
            <p:cNvSpPr/>
            <p:nvPr/>
          </p:nvSpPr>
          <p:spPr>
            <a:xfrm>
              <a:off x="1190200" y="4421950"/>
              <a:ext cx="5212075" cy="1028250"/>
            </a:xfrm>
            <a:custGeom>
              <a:rect b="b" l="l" r="r" t="t"/>
              <a:pathLst>
                <a:path extrusionOk="0" h="41130" w="208483">
                  <a:moveTo>
                    <a:pt x="190136" y="11108"/>
                  </a:moveTo>
                  <a:cubicBezTo>
                    <a:pt x="189836" y="9574"/>
                    <a:pt x="189202" y="6872"/>
                    <a:pt x="188868" y="6972"/>
                  </a:cubicBezTo>
                  <a:cubicBezTo>
                    <a:pt x="188501" y="7072"/>
                    <a:pt x="188068" y="9707"/>
                    <a:pt x="187834" y="11208"/>
                  </a:cubicBezTo>
                  <a:cubicBezTo>
                    <a:pt x="186733" y="11242"/>
                    <a:pt x="185633" y="11275"/>
                    <a:pt x="184532" y="11342"/>
                  </a:cubicBezTo>
                  <a:cubicBezTo>
                    <a:pt x="183965" y="8606"/>
                    <a:pt x="182530" y="1935"/>
                    <a:pt x="181596" y="2869"/>
                  </a:cubicBezTo>
                  <a:cubicBezTo>
                    <a:pt x="180696" y="3770"/>
                    <a:pt x="180696" y="9273"/>
                    <a:pt x="180762" y="11508"/>
                  </a:cubicBezTo>
                  <a:cubicBezTo>
                    <a:pt x="178361" y="11642"/>
                    <a:pt x="175959" y="11775"/>
                    <a:pt x="173591" y="11909"/>
                  </a:cubicBezTo>
                  <a:cubicBezTo>
                    <a:pt x="173224" y="10141"/>
                    <a:pt x="172423" y="6638"/>
                    <a:pt x="171923" y="6972"/>
                  </a:cubicBezTo>
                  <a:cubicBezTo>
                    <a:pt x="171422" y="7272"/>
                    <a:pt x="171356" y="10474"/>
                    <a:pt x="171356" y="12042"/>
                  </a:cubicBezTo>
                  <a:cubicBezTo>
                    <a:pt x="171322" y="12042"/>
                    <a:pt x="171256" y="12075"/>
                    <a:pt x="171222" y="12075"/>
                  </a:cubicBezTo>
                  <a:cubicBezTo>
                    <a:pt x="170689" y="9207"/>
                    <a:pt x="168954" y="167"/>
                    <a:pt x="168287" y="67"/>
                  </a:cubicBezTo>
                  <a:cubicBezTo>
                    <a:pt x="167920" y="0"/>
                    <a:pt x="167286" y="3136"/>
                    <a:pt x="166752" y="6438"/>
                  </a:cubicBezTo>
                  <a:cubicBezTo>
                    <a:pt x="164184" y="5738"/>
                    <a:pt x="160715" y="6605"/>
                    <a:pt x="160448" y="7572"/>
                  </a:cubicBezTo>
                  <a:cubicBezTo>
                    <a:pt x="160148" y="8606"/>
                    <a:pt x="161715" y="9440"/>
                    <a:pt x="160982" y="9540"/>
                  </a:cubicBezTo>
                  <a:cubicBezTo>
                    <a:pt x="160214" y="9640"/>
                    <a:pt x="158013" y="9507"/>
                    <a:pt x="158547" y="10308"/>
                  </a:cubicBezTo>
                  <a:cubicBezTo>
                    <a:pt x="159014" y="10941"/>
                    <a:pt x="157713" y="11275"/>
                    <a:pt x="157312" y="11375"/>
                  </a:cubicBezTo>
                  <a:cubicBezTo>
                    <a:pt x="156512" y="11575"/>
                    <a:pt x="154277" y="11442"/>
                    <a:pt x="155478" y="10341"/>
                  </a:cubicBezTo>
                  <a:cubicBezTo>
                    <a:pt x="155644" y="10174"/>
                    <a:pt x="155878" y="10074"/>
                    <a:pt x="156045" y="9907"/>
                  </a:cubicBezTo>
                  <a:cubicBezTo>
                    <a:pt x="157179" y="8506"/>
                    <a:pt x="154677" y="7839"/>
                    <a:pt x="153243" y="8039"/>
                  </a:cubicBezTo>
                  <a:cubicBezTo>
                    <a:pt x="152309" y="8173"/>
                    <a:pt x="150774" y="8540"/>
                    <a:pt x="150141" y="9407"/>
                  </a:cubicBezTo>
                  <a:cubicBezTo>
                    <a:pt x="149874" y="9073"/>
                    <a:pt x="149607" y="8773"/>
                    <a:pt x="149207" y="8573"/>
                  </a:cubicBezTo>
                  <a:cubicBezTo>
                    <a:pt x="148373" y="8173"/>
                    <a:pt x="147138" y="8640"/>
                    <a:pt x="147072" y="9540"/>
                  </a:cubicBezTo>
                  <a:cubicBezTo>
                    <a:pt x="147205" y="8573"/>
                    <a:pt x="147339" y="7572"/>
                    <a:pt x="147005" y="6638"/>
                  </a:cubicBezTo>
                  <a:cubicBezTo>
                    <a:pt x="146671" y="5738"/>
                    <a:pt x="145671" y="4970"/>
                    <a:pt x="144737" y="5237"/>
                  </a:cubicBezTo>
                  <a:cubicBezTo>
                    <a:pt x="143869" y="5504"/>
                    <a:pt x="143436" y="6471"/>
                    <a:pt x="143302" y="7372"/>
                  </a:cubicBezTo>
                  <a:cubicBezTo>
                    <a:pt x="143136" y="8706"/>
                    <a:pt x="143202" y="9707"/>
                    <a:pt x="142535" y="10708"/>
                  </a:cubicBezTo>
                  <a:cubicBezTo>
                    <a:pt x="142268" y="10741"/>
                    <a:pt x="142001" y="10741"/>
                    <a:pt x="141668" y="10775"/>
                  </a:cubicBezTo>
                  <a:cubicBezTo>
                    <a:pt x="135730" y="11442"/>
                    <a:pt x="141668" y="10775"/>
                    <a:pt x="140200" y="8540"/>
                  </a:cubicBezTo>
                  <a:cubicBezTo>
                    <a:pt x="139099" y="6838"/>
                    <a:pt x="135964" y="6938"/>
                    <a:pt x="134196" y="7139"/>
                  </a:cubicBezTo>
                  <a:cubicBezTo>
                    <a:pt x="131894" y="7405"/>
                    <a:pt x="128258" y="9507"/>
                    <a:pt x="130627" y="11208"/>
                  </a:cubicBezTo>
                  <a:cubicBezTo>
                    <a:pt x="130960" y="11442"/>
                    <a:pt x="131360" y="11508"/>
                    <a:pt x="131727" y="11675"/>
                  </a:cubicBezTo>
                  <a:cubicBezTo>
                    <a:pt x="134029" y="12876"/>
                    <a:pt x="130627" y="14044"/>
                    <a:pt x="129259" y="14044"/>
                  </a:cubicBezTo>
                  <a:cubicBezTo>
                    <a:pt x="128625" y="14044"/>
                    <a:pt x="126457" y="14110"/>
                    <a:pt x="126891" y="12909"/>
                  </a:cubicBezTo>
                  <a:cubicBezTo>
                    <a:pt x="127424" y="11442"/>
                    <a:pt x="124022" y="12609"/>
                    <a:pt x="122788" y="12776"/>
                  </a:cubicBezTo>
                  <a:cubicBezTo>
                    <a:pt x="121553" y="12943"/>
                    <a:pt x="123688" y="10941"/>
                    <a:pt x="122788" y="9474"/>
                  </a:cubicBezTo>
                  <a:cubicBezTo>
                    <a:pt x="121887" y="7973"/>
                    <a:pt x="115449" y="8139"/>
                    <a:pt x="111813" y="10775"/>
                  </a:cubicBezTo>
                  <a:cubicBezTo>
                    <a:pt x="108177" y="13410"/>
                    <a:pt x="113481" y="13743"/>
                    <a:pt x="110379" y="15912"/>
                  </a:cubicBezTo>
                  <a:cubicBezTo>
                    <a:pt x="108944" y="16912"/>
                    <a:pt x="109878" y="17780"/>
                    <a:pt x="111313" y="18447"/>
                  </a:cubicBezTo>
                  <a:cubicBezTo>
                    <a:pt x="108778" y="18814"/>
                    <a:pt x="106276" y="19181"/>
                    <a:pt x="103807" y="19581"/>
                  </a:cubicBezTo>
                  <a:cubicBezTo>
                    <a:pt x="103474" y="18046"/>
                    <a:pt x="103007" y="16145"/>
                    <a:pt x="102707" y="16212"/>
                  </a:cubicBezTo>
                  <a:cubicBezTo>
                    <a:pt x="102373" y="16312"/>
                    <a:pt x="102006" y="18380"/>
                    <a:pt x="101773" y="19881"/>
                  </a:cubicBezTo>
                  <a:cubicBezTo>
                    <a:pt x="100872" y="20014"/>
                    <a:pt x="99971" y="20181"/>
                    <a:pt x="99071" y="20315"/>
                  </a:cubicBezTo>
                  <a:cubicBezTo>
                    <a:pt x="98670" y="18513"/>
                    <a:pt x="98070" y="16312"/>
                    <a:pt x="97670" y="16579"/>
                  </a:cubicBezTo>
                  <a:cubicBezTo>
                    <a:pt x="97269" y="16812"/>
                    <a:pt x="97136" y="18980"/>
                    <a:pt x="97136" y="20615"/>
                  </a:cubicBezTo>
                  <a:cubicBezTo>
                    <a:pt x="97003" y="20648"/>
                    <a:pt x="96869" y="20648"/>
                    <a:pt x="96769" y="20682"/>
                  </a:cubicBezTo>
                  <a:cubicBezTo>
                    <a:pt x="96102" y="17146"/>
                    <a:pt x="94634" y="9740"/>
                    <a:pt x="94034" y="9674"/>
                  </a:cubicBezTo>
                  <a:cubicBezTo>
                    <a:pt x="93433" y="9574"/>
                    <a:pt x="92199" y="17546"/>
                    <a:pt x="91665" y="21516"/>
                  </a:cubicBezTo>
                  <a:cubicBezTo>
                    <a:pt x="38928" y="30255"/>
                    <a:pt x="0" y="41130"/>
                    <a:pt x="0" y="41130"/>
                  </a:cubicBezTo>
                  <a:lnTo>
                    <a:pt x="208482" y="41130"/>
                  </a:lnTo>
                  <a:lnTo>
                    <a:pt x="208482" y="10775"/>
                  </a:lnTo>
                  <a:cubicBezTo>
                    <a:pt x="202378" y="10775"/>
                    <a:pt x="196274" y="10908"/>
                    <a:pt x="190136" y="11108"/>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45" name="Google Shape;545;p34"/>
          <p:cNvSpPr/>
          <p:nvPr/>
        </p:nvSpPr>
        <p:spPr>
          <a:xfrm>
            <a:off x="6715049" y="405713"/>
            <a:ext cx="1772972" cy="646132"/>
          </a:xfrm>
          <a:custGeom>
            <a:rect b="b" l="l" r="r" t="t"/>
            <a:pathLst>
              <a:path extrusionOk="0" h="12706" w="34865">
                <a:moveTo>
                  <a:pt x="16019" y="0"/>
                </a:moveTo>
                <a:cubicBezTo>
                  <a:pt x="11734" y="0"/>
                  <a:pt x="8116" y="2888"/>
                  <a:pt x="7022" y="6839"/>
                </a:cubicBezTo>
                <a:cubicBezTo>
                  <a:pt x="6688" y="6778"/>
                  <a:pt x="6323" y="6748"/>
                  <a:pt x="5958" y="6748"/>
                </a:cubicBezTo>
                <a:cubicBezTo>
                  <a:pt x="2676" y="6748"/>
                  <a:pt x="1" y="9423"/>
                  <a:pt x="1" y="12706"/>
                </a:cubicBezTo>
                <a:lnTo>
                  <a:pt x="34865" y="12706"/>
                </a:lnTo>
                <a:cubicBezTo>
                  <a:pt x="34439" y="10456"/>
                  <a:pt x="32494" y="8754"/>
                  <a:pt x="30123" y="8754"/>
                </a:cubicBezTo>
                <a:cubicBezTo>
                  <a:pt x="29515" y="8754"/>
                  <a:pt x="28907" y="8876"/>
                  <a:pt x="28360" y="9089"/>
                </a:cubicBezTo>
                <a:cubicBezTo>
                  <a:pt x="27934" y="7842"/>
                  <a:pt x="26749" y="6991"/>
                  <a:pt x="25381" y="6991"/>
                </a:cubicBezTo>
                <a:lnTo>
                  <a:pt x="25077" y="6991"/>
                </a:lnTo>
                <a:cubicBezTo>
                  <a:pt x="24013" y="2979"/>
                  <a:pt x="20366" y="0"/>
                  <a:pt x="16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CUSTOM_13">
    <p:spTree>
      <p:nvGrpSpPr>
        <p:cNvPr id="546" name="Shape 546"/>
        <p:cNvGrpSpPr/>
        <p:nvPr/>
      </p:nvGrpSpPr>
      <p:grpSpPr>
        <a:xfrm>
          <a:off x="0" y="0"/>
          <a:ext cx="0" cy="0"/>
          <a:chOff x="0" y="0"/>
          <a:chExt cx="0" cy="0"/>
        </a:xfrm>
      </p:grpSpPr>
      <p:grpSp>
        <p:nvGrpSpPr>
          <p:cNvPr id="547" name="Google Shape;547;p35"/>
          <p:cNvGrpSpPr/>
          <p:nvPr/>
        </p:nvGrpSpPr>
        <p:grpSpPr>
          <a:xfrm flipH="1">
            <a:off x="345434" y="2410454"/>
            <a:ext cx="2825890" cy="2094779"/>
            <a:chOff x="3749825" y="1940725"/>
            <a:chExt cx="777775" cy="576550"/>
          </a:xfrm>
        </p:grpSpPr>
        <p:sp>
          <p:nvSpPr>
            <p:cNvPr id="548" name="Google Shape;548;p35"/>
            <p:cNvSpPr/>
            <p:nvPr/>
          </p:nvSpPr>
          <p:spPr>
            <a:xfrm>
              <a:off x="4089750" y="2249550"/>
              <a:ext cx="437850" cy="267725"/>
            </a:xfrm>
            <a:custGeom>
              <a:rect b="b" l="l" r="r" t="t"/>
              <a:pathLst>
                <a:path extrusionOk="0" h="10709" w="17514">
                  <a:moveTo>
                    <a:pt x="8519" y="1"/>
                  </a:moveTo>
                  <a:cubicBezTo>
                    <a:pt x="8511" y="1"/>
                    <a:pt x="8507" y="1"/>
                    <a:pt x="8507" y="1"/>
                  </a:cubicBezTo>
                  <a:cubicBezTo>
                    <a:pt x="1" y="234"/>
                    <a:pt x="201" y="10708"/>
                    <a:pt x="201" y="10708"/>
                  </a:cubicBezTo>
                  <a:lnTo>
                    <a:pt x="17046" y="10708"/>
                  </a:lnTo>
                  <a:cubicBezTo>
                    <a:pt x="17046" y="10708"/>
                    <a:pt x="17513" y="3737"/>
                    <a:pt x="14778" y="1869"/>
                  </a:cubicBezTo>
                  <a:cubicBezTo>
                    <a:pt x="12135" y="32"/>
                    <a:pt x="8746" y="1"/>
                    <a:pt x="8519"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9" name="Google Shape;549;p35"/>
            <p:cNvSpPr/>
            <p:nvPr/>
          </p:nvSpPr>
          <p:spPr>
            <a:xfrm>
              <a:off x="3847075" y="2021050"/>
              <a:ext cx="428675" cy="326875"/>
            </a:xfrm>
            <a:custGeom>
              <a:rect b="b" l="l" r="r" t="t"/>
              <a:pathLst>
                <a:path extrusionOk="0" h="13075" w="17147">
                  <a:moveTo>
                    <a:pt x="1" y="1"/>
                  </a:moveTo>
                  <a:lnTo>
                    <a:pt x="101" y="568"/>
                  </a:lnTo>
                  <a:cubicBezTo>
                    <a:pt x="101" y="568"/>
                    <a:pt x="4504" y="4337"/>
                    <a:pt x="5171" y="4471"/>
                  </a:cubicBezTo>
                  <a:cubicBezTo>
                    <a:pt x="5243" y="4489"/>
                    <a:pt x="5348" y="4496"/>
                    <a:pt x="5479" y="4496"/>
                  </a:cubicBezTo>
                  <a:cubicBezTo>
                    <a:pt x="6157" y="4496"/>
                    <a:pt x="7532" y="4295"/>
                    <a:pt x="8624" y="4295"/>
                  </a:cubicBezTo>
                  <a:cubicBezTo>
                    <a:pt x="9283" y="4295"/>
                    <a:pt x="9839" y="4369"/>
                    <a:pt x="10075" y="4604"/>
                  </a:cubicBezTo>
                  <a:cubicBezTo>
                    <a:pt x="10775" y="5305"/>
                    <a:pt x="13877" y="11042"/>
                    <a:pt x="14344" y="12410"/>
                  </a:cubicBezTo>
                  <a:cubicBezTo>
                    <a:pt x="14529" y="12915"/>
                    <a:pt x="14960" y="13074"/>
                    <a:pt x="15429" y="13074"/>
                  </a:cubicBezTo>
                  <a:cubicBezTo>
                    <a:pt x="16231" y="13074"/>
                    <a:pt x="17146" y="12610"/>
                    <a:pt x="17146" y="12610"/>
                  </a:cubicBezTo>
                  <a:cubicBezTo>
                    <a:pt x="17146" y="12610"/>
                    <a:pt x="14912" y="10875"/>
                    <a:pt x="13277" y="8607"/>
                  </a:cubicBezTo>
                  <a:cubicBezTo>
                    <a:pt x="12610" y="7673"/>
                    <a:pt x="10942" y="5538"/>
                    <a:pt x="10642" y="4571"/>
                  </a:cubicBezTo>
                  <a:cubicBezTo>
                    <a:pt x="10308" y="3503"/>
                    <a:pt x="6472" y="4004"/>
                    <a:pt x="4938" y="3370"/>
                  </a:cubicBezTo>
                  <a:cubicBezTo>
                    <a:pt x="3403" y="2769"/>
                    <a:pt x="1" y="1"/>
                    <a:pt x="1"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0" name="Google Shape;550;p35"/>
            <p:cNvSpPr/>
            <p:nvPr/>
          </p:nvSpPr>
          <p:spPr>
            <a:xfrm>
              <a:off x="4127275" y="1966025"/>
              <a:ext cx="97600" cy="321075"/>
            </a:xfrm>
            <a:custGeom>
              <a:rect b="b" l="l" r="r" t="t"/>
              <a:pathLst>
                <a:path extrusionOk="0" h="12843" w="3904">
                  <a:moveTo>
                    <a:pt x="1335" y="0"/>
                  </a:moveTo>
                  <a:lnTo>
                    <a:pt x="668" y="367"/>
                  </a:lnTo>
                  <a:cubicBezTo>
                    <a:pt x="1" y="734"/>
                    <a:pt x="2169" y="5237"/>
                    <a:pt x="2836" y="7405"/>
                  </a:cubicBezTo>
                  <a:cubicBezTo>
                    <a:pt x="3470" y="9574"/>
                    <a:pt x="2236" y="11942"/>
                    <a:pt x="2236" y="11942"/>
                  </a:cubicBezTo>
                  <a:lnTo>
                    <a:pt x="1969" y="12109"/>
                  </a:lnTo>
                  <a:lnTo>
                    <a:pt x="3070" y="12843"/>
                  </a:lnTo>
                  <a:lnTo>
                    <a:pt x="3904" y="8139"/>
                  </a:lnTo>
                  <a:cubicBezTo>
                    <a:pt x="3904" y="8139"/>
                    <a:pt x="2603" y="4870"/>
                    <a:pt x="1769" y="3269"/>
                  </a:cubicBezTo>
                  <a:cubicBezTo>
                    <a:pt x="968" y="1701"/>
                    <a:pt x="1335" y="0"/>
                    <a:pt x="1335"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1" name="Google Shape;551;p35"/>
            <p:cNvSpPr/>
            <p:nvPr/>
          </p:nvSpPr>
          <p:spPr>
            <a:xfrm>
              <a:off x="4087250" y="2064425"/>
              <a:ext cx="20875" cy="63400"/>
            </a:xfrm>
            <a:custGeom>
              <a:rect b="b" l="l" r="r" t="t"/>
              <a:pathLst>
                <a:path extrusionOk="0" h="2536" w="835">
                  <a:moveTo>
                    <a:pt x="101" y="0"/>
                  </a:moveTo>
                  <a:cubicBezTo>
                    <a:pt x="1" y="0"/>
                    <a:pt x="301" y="2469"/>
                    <a:pt x="301" y="2469"/>
                  </a:cubicBezTo>
                  <a:lnTo>
                    <a:pt x="835" y="2535"/>
                  </a:lnTo>
                  <a:cubicBezTo>
                    <a:pt x="201" y="1768"/>
                    <a:pt x="468" y="0"/>
                    <a:pt x="468"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2" name="Google Shape;552;p35"/>
            <p:cNvSpPr/>
            <p:nvPr/>
          </p:nvSpPr>
          <p:spPr>
            <a:xfrm>
              <a:off x="4204000" y="2078700"/>
              <a:ext cx="25875" cy="81700"/>
            </a:xfrm>
            <a:custGeom>
              <a:rect b="b" l="l" r="r" t="t"/>
              <a:pathLst>
                <a:path extrusionOk="0" h="3268" w="1035">
                  <a:moveTo>
                    <a:pt x="916" y="0"/>
                  </a:moveTo>
                  <a:cubicBezTo>
                    <a:pt x="887" y="0"/>
                    <a:pt x="857" y="7"/>
                    <a:pt x="835" y="30"/>
                  </a:cubicBezTo>
                  <a:cubicBezTo>
                    <a:pt x="768" y="63"/>
                    <a:pt x="67" y="2532"/>
                    <a:pt x="67" y="2532"/>
                  </a:cubicBezTo>
                  <a:lnTo>
                    <a:pt x="1" y="2532"/>
                  </a:lnTo>
                  <a:cubicBezTo>
                    <a:pt x="1" y="2532"/>
                    <a:pt x="348" y="3267"/>
                    <a:pt x="419" y="3267"/>
                  </a:cubicBezTo>
                  <a:cubicBezTo>
                    <a:pt x="439" y="3267"/>
                    <a:pt x="437" y="3210"/>
                    <a:pt x="401" y="3065"/>
                  </a:cubicBezTo>
                  <a:cubicBezTo>
                    <a:pt x="201" y="2398"/>
                    <a:pt x="1035" y="30"/>
                    <a:pt x="1035" y="30"/>
                  </a:cubicBezTo>
                  <a:cubicBezTo>
                    <a:pt x="1035" y="30"/>
                    <a:pt x="976" y="0"/>
                    <a:pt x="916"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3" name="Google Shape;553;p35"/>
            <p:cNvSpPr/>
            <p:nvPr/>
          </p:nvSpPr>
          <p:spPr>
            <a:xfrm>
              <a:off x="3749825" y="1940725"/>
              <a:ext cx="481725" cy="186950"/>
            </a:xfrm>
            <a:custGeom>
              <a:rect b="b" l="l" r="r" t="t"/>
              <a:pathLst>
                <a:path extrusionOk="0" h="7478" w="19269">
                  <a:moveTo>
                    <a:pt x="16264" y="0"/>
                  </a:moveTo>
                  <a:cubicBezTo>
                    <a:pt x="15172" y="0"/>
                    <a:pt x="14229" y="716"/>
                    <a:pt x="14065" y="1679"/>
                  </a:cubicBezTo>
                  <a:cubicBezTo>
                    <a:pt x="13831" y="3014"/>
                    <a:pt x="11763" y="4214"/>
                    <a:pt x="10762" y="4281"/>
                  </a:cubicBezTo>
                  <a:cubicBezTo>
                    <a:pt x="10733" y="4283"/>
                    <a:pt x="10704" y="4284"/>
                    <a:pt x="10674" y="4284"/>
                  </a:cubicBezTo>
                  <a:cubicBezTo>
                    <a:pt x="9714" y="4284"/>
                    <a:pt x="8393" y="3266"/>
                    <a:pt x="6193" y="2813"/>
                  </a:cubicBezTo>
                  <a:cubicBezTo>
                    <a:pt x="5239" y="2614"/>
                    <a:pt x="4559" y="2494"/>
                    <a:pt x="4030" y="2494"/>
                  </a:cubicBezTo>
                  <a:cubicBezTo>
                    <a:pt x="3319" y="2494"/>
                    <a:pt x="2882" y="2711"/>
                    <a:pt x="2423" y="3247"/>
                  </a:cubicBezTo>
                  <a:cubicBezTo>
                    <a:pt x="2165" y="3525"/>
                    <a:pt x="1787" y="3603"/>
                    <a:pt x="1408" y="3603"/>
                  </a:cubicBezTo>
                  <a:cubicBezTo>
                    <a:pt x="930" y="3603"/>
                    <a:pt x="452" y="3479"/>
                    <a:pt x="218" y="3479"/>
                  </a:cubicBezTo>
                  <a:cubicBezTo>
                    <a:pt x="37" y="3479"/>
                    <a:pt x="1" y="3553"/>
                    <a:pt x="222" y="3814"/>
                  </a:cubicBezTo>
                  <a:cubicBezTo>
                    <a:pt x="222" y="3814"/>
                    <a:pt x="288" y="4648"/>
                    <a:pt x="1056" y="5415"/>
                  </a:cubicBezTo>
                  <a:cubicBezTo>
                    <a:pt x="1789" y="6183"/>
                    <a:pt x="2757" y="5749"/>
                    <a:pt x="3958" y="6549"/>
                  </a:cubicBezTo>
                  <a:cubicBezTo>
                    <a:pt x="4785" y="7124"/>
                    <a:pt x="5692" y="7477"/>
                    <a:pt x="6755" y="7477"/>
                  </a:cubicBezTo>
                  <a:cubicBezTo>
                    <a:pt x="7234" y="7477"/>
                    <a:pt x="7745" y="7405"/>
                    <a:pt x="8294" y="7250"/>
                  </a:cubicBezTo>
                  <a:cubicBezTo>
                    <a:pt x="9934" y="6745"/>
                    <a:pt x="12469" y="5435"/>
                    <a:pt x="13643" y="5435"/>
                  </a:cubicBezTo>
                  <a:cubicBezTo>
                    <a:pt x="13710" y="5435"/>
                    <a:pt x="13773" y="5440"/>
                    <a:pt x="13831" y="5449"/>
                  </a:cubicBezTo>
                  <a:cubicBezTo>
                    <a:pt x="14016" y="5478"/>
                    <a:pt x="14265" y="5492"/>
                    <a:pt x="14551" y="5492"/>
                  </a:cubicBezTo>
                  <a:cubicBezTo>
                    <a:pt x="15872" y="5492"/>
                    <a:pt x="17988" y="5199"/>
                    <a:pt x="18234" y="4815"/>
                  </a:cubicBezTo>
                  <a:cubicBezTo>
                    <a:pt x="18535" y="4348"/>
                    <a:pt x="19269" y="1379"/>
                    <a:pt x="17667" y="412"/>
                  </a:cubicBezTo>
                  <a:cubicBezTo>
                    <a:pt x="17204" y="126"/>
                    <a:pt x="16721" y="0"/>
                    <a:pt x="16264"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4" name="Google Shape;554;p35"/>
            <p:cNvSpPr/>
            <p:nvPr/>
          </p:nvSpPr>
          <p:spPr>
            <a:xfrm>
              <a:off x="4021375" y="2019500"/>
              <a:ext cx="252700" cy="102075"/>
            </a:xfrm>
            <a:custGeom>
              <a:rect b="b" l="l" r="r" t="t"/>
              <a:pathLst>
                <a:path extrusionOk="0" h="4083" w="10108">
                  <a:moveTo>
                    <a:pt x="5661" y="1"/>
                  </a:moveTo>
                  <a:cubicBezTo>
                    <a:pt x="2715" y="1"/>
                    <a:pt x="1" y="2531"/>
                    <a:pt x="1" y="2531"/>
                  </a:cubicBezTo>
                  <a:lnTo>
                    <a:pt x="34" y="2698"/>
                  </a:lnTo>
                  <a:cubicBezTo>
                    <a:pt x="34" y="2698"/>
                    <a:pt x="557" y="2653"/>
                    <a:pt x="1200" y="2653"/>
                  </a:cubicBezTo>
                  <a:cubicBezTo>
                    <a:pt x="2025" y="2653"/>
                    <a:pt x="3046" y="2727"/>
                    <a:pt x="3403" y="3065"/>
                  </a:cubicBezTo>
                  <a:cubicBezTo>
                    <a:pt x="3883" y="3545"/>
                    <a:pt x="4517" y="4083"/>
                    <a:pt x="4926" y="4083"/>
                  </a:cubicBezTo>
                  <a:cubicBezTo>
                    <a:pt x="5057" y="4083"/>
                    <a:pt x="5165" y="4028"/>
                    <a:pt x="5238" y="3899"/>
                  </a:cubicBezTo>
                  <a:cubicBezTo>
                    <a:pt x="5504" y="3365"/>
                    <a:pt x="5071" y="2931"/>
                    <a:pt x="5838" y="2831"/>
                  </a:cubicBezTo>
                  <a:cubicBezTo>
                    <a:pt x="5980" y="2819"/>
                    <a:pt x="6194" y="2816"/>
                    <a:pt x="6451" y="2816"/>
                  </a:cubicBezTo>
                  <a:cubicBezTo>
                    <a:pt x="6732" y="2816"/>
                    <a:pt x="7063" y="2820"/>
                    <a:pt x="7404" y="2820"/>
                  </a:cubicBezTo>
                  <a:cubicBezTo>
                    <a:pt x="8441" y="2820"/>
                    <a:pt x="9572" y="2784"/>
                    <a:pt x="9674" y="2498"/>
                  </a:cubicBezTo>
                  <a:cubicBezTo>
                    <a:pt x="9808" y="1997"/>
                    <a:pt x="10108" y="963"/>
                    <a:pt x="6772" y="129"/>
                  </a:cubicBezTo>
                  <a:cubicBezTo>
                    <a:pt x="6401" y="40"/>
                    <a:pt x="6030" y="1"/>
                    <a:pt x="566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55" name="Google Shape;555;p35"/>
          <p:cNvGrpSpPr/>
          <p:nvPr/>
        </p:nvGrpSpPr>
        <p:grpSpPr>
          <a:xfrm flipH="1">
            <a:off x="5035959" y="2156987"/>
            <a:ext cx="4108092" cy="2524251"/>
            <a:chOff x="1190625" y="2651125"/>
            <a:chExt cx="1883150" cy="1066750"/>
          </a:xfrm>
        </p:grpSpPr>
        <p:sp>
          <p:nvSpPr>
            <p:cNvPr id="556" name="Google Shape;556;p35"/>
            <p:cNvSpPr/>
            <p:nvPr/>
          </p:nvSpPr>
          <p:spPr>
            <a:xfrm>
              <a:off x="1190625" y="2672575"/>
              <a:ext cx="1883150" cy="1004875"/>
            </a:xfrm>
            <a:custGeom>
              <a:rect b="b" l="l" r="r" t="t"/>
              <a:pathLst>
                <a:path extrusionOk="0" h="40195" w="75326">
                  <a:moveTo>
                    <a:pt x="10671" y="1"/>
                  </a:moveTo>
                  <a:cubicBezTo>
                    <a:pt x="10671" y="1"/>
                    <a:pt x="8139" y="2951"/>
                    <a:pt x="6863" y="3871"/>
                  </a:cubicBezTo>
                  <a:cubicBezTo>
                    <a:pt x="5566" y="4792"/>
                    <a:pt x="3369" y="8182"/>
                    <a:pt x="2281" y="9835"/>
                  </a:cubicBezTo>
                  <a:cubicBezTo>
                    <a:pt x="1465" y="11111"/>
                    <a:pt x="0" y="12617"/>
                    <a:pt x="0" y="12617"/>
                  </a:cubicBezTo>
                  <a:lnTo>
                    <a:pt x="0" y="17597"/>
                  </a:lnTo>
                  <a:lnTo>
                    <a:pt x="0" y="40195"/>
                  </a:lnTo>
                  <a:lnTo>
                    <a:pt x="72898" y="40195"/>
                  </a:lnTo>
                  <a:lnTo>
                    <a:pt x="75325" y="32809"/>
                  </a:lnTo>
                  <a:cubicBezTo>
                    <a:pt x="75325" y="32809"/>
                    <a:pt x="74300" y="32327"/>
                    <a:pt x="72270" y="30863"/>
                  </a:cubicBezTo>
                  <a:cubicBezTo>
                    <a:pt x="70220" y="29419"/>
                    <a:pt x="67186" y="27369"/>
                    <a:pt x="66202" y="26615"/>
                  </a:cubicBezTo>
                  <a:cubicBezTo>
                    <a:pt x="65219" y="25862"/>
                    <a:pt x="60072" y="22431"/>
                    <a:pt x="59360" y="21719"/>
                  </a:cubicBezTo>
                  <a:cubicBezTo>
                    <a:pt x="58670" y="21029"/>
                    <a:pt x="57749" y="19627"/>
                    <a:pt x="55761" y="18120"/>
                  </a:cubicBezTo>
                  <a:cubicBezTo>
                    <a:pt x="53774" y="16614"/>
                    <a:pt x="48940" y="13120"/>
                    <a:pt x="48501" y="12701"/>
                  </a:cubicBezTo>
                  <a:cubicBezTo>
                    <a:pt x="48082" y="12262"/>
                    <a:pt x="46848" y="11676"/>
                    <a:pt x="46848" y="11676"/>
                  </a:cubicBezTo>
                  <a:cubicBezTo>
                    <a:pt x="46848" y="11676"/>
                    <a:pt x="41847" y="15484"/>
                    <a:pt x="40717" y="16300"/>
                  </a:cubicBezTo>
                  <a:cubicBezTo>
                    <a:pt x="39587" y="17095"/>
                    <a:pt x="39420" y="16677"/>
                    <a:pt x="37809" y="17472"/>
                  </a:cubicBezTo>
                  <a:cubicBezTo>
                    <a:pt x="36198" y="18288"/>
                    <a:pt x="33666" y="19355"/>
                    <a:pt x="33248" y="19627"/>
                  </a:cubicBezTo>
                  <a:cubicBezTo>
                    <a:pt x="32808" y="19899"/>
                    <a:pt x="32118" y="19899"/>
                    <a:pt x="32118" y="19899"/>
                  </a:cubicBezTo>
                  <a:cubicBezTo>
                    <a:pt x="32118" y="19899"/>
                    <a:pt x="25883" y="13015"/>
                    <a:pt x="23351" y="11236"/>
                  </a:cubicBezTo>
                  <a:cubicBezTo>
                    <a:pt x="20840" y="9458"/>
                    <a:pt x="18999" y="7156"/>
                    <a:pt x="17660" y="5922"/>
                  </a:cubicBezTo>
                  <a:cubicBezTo>
                    <a:pt x="16320" y="4687"/>
                    <a:pt x="12868" y="1988"/>
                    <a:pt x="12240" y="1674"/>
                  </a:cubicBezTo>
                  <a:cubicBezTo>
                    <a:pt x="11592" y="1340"/>
                    <a:pt x="10671" y="1"/>
                    <a:pt x="1067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7" name="Google Shape;557;p35"/>
            <p:cNvSpPr/>
            <p:nvPr/>
          </p:nvSpPr>
          <p:spPr>
            <a:xfrm>
              <a:off x="1465750" y="2651125"/>
              <a:ext cx="613100" cy="682150"/>
            </a:xfrm>
            <a:custGeom>
              <a:rect b="b" l="l" r="r" t="t"/>
              <a:pathLst>
                <a:path extrusionOk="0" h="27286" w="24524">
                  <a:moveTo>
                    <a:pt x="1" y="1"/>
                  </a:moveTo>
                  <a:cubicBezTo>
                    <a:pt x="22" y="105"/>
                    <a:pt x="921" y="2867"/>
                    <a:pt x="1110" y="3076"/>
                  </a:cubicBezTo>
                  <a:cubicBezTo>
                    <a:pt x="1277" y="3307"/>
                    <a:pt x="2533" y="4562"/>
                    <a:pt x="2867" y="4918"/>
                  </a:cubicBezTo>
                  <a:cubicBezTo>
                    <a:pt x="3181" y="5273"/>
                    <a:pt x="4688" y="7826"/>
                    <a:pt x="4981" y="8391"/>
                  </a:cubicBezTo>
                  <a:cubicBezTo>
                    <a:pt x="5253" y="8956"/>
                    <a:pt x="5964" y="9856"/>
                    <a:pt x="5964" y="9856"/>
                  </a:cubicBezTo>
                  <a:cubicBezTo>
                    <a:pt x="5964" y="9856"/>
                    <a:pt x="3495" y="8286"/>
                    <a:pt x="2679" y="7701"/>
                  </a:cubicBezTo>
                  <a:cubicBezTo>
                    <a:pt x="1863" y="7136"/>
                    <a:pt x="1570" y="6529"/>
                    <a:pt x="1319" y="6320"/>
                  </a:cubicBezTo>
                  <a:cubicBezTo>
                    <a:pt x="1307" y="6309"/>
                    <a:pt x="1298" y="6303"/>
                    <a:pt x="1292" y="6303"/>
                  </a:cubicBezTo>
                  <a:cubicBezTo>
                    <a:pt x="1162" y="6303"/>
                    <a:pt x="2087" y="8412"/>
                    <a:pt x="2386" y="8830"/>
                  </a:cubicBezTo>
                  <a:cubicBezTo>
                    <a:pt x="2721" y="9249"/>
                    <a:pt x="5587" y="14312"/>
                    <a:pt x="6550" y="14961"/>
                  </a:cubicBezTo>
                  <a:cubicBezTo>
                    <a:pt x="7512" y="15589"/>
                    <a:pt x="9981" y="17137"/>
                    <a:pt x="10567" y="17639"/>
                  </a:cubicBezTo>
                  <a:cubicBezTo>
                    <a:pt x="11132" y="18141"/>
                    <a:pt x="12827" y="20297"/>
                    <a:pt x="12827" y="20297"/>
                  </a:cubicBezTo>
                  <a:cubicBezTo>
                    <a:pt x="12827" y="20297"/>
                    <a:pt x="10944" y="16447"/>
                    <a:pt x="10128" y="15840"/>
                  </a:cubicBezTo>
                  <a:cubicBezTo>
                    <a:pt x="9312" y="15233"/>
                    <a:pt x="9082" y="14061"/>
                    <a:pt x="9082" y="14061"/>
                  </a:cubicBezTo>
                  <a:lnTo>
                    <a:pt x="9082" y="14061"/>
                  </a:lnTo>
                  <a:cubicBezTo>
                    <a:pt x="9082" y="14061"/>
                    <a:pt x="12597" y="16196"/>
                    <a:pt x="13455" y="17074"/>
                  </a:cubicBezTo>
                  <a:cubicBezTo>
                    <a:pt x="14313" y="17932"/>
                    <a:pt x="16928" y="21154"/>
                    <a:pt x="17116" y="21405"/>
                  </a:cubicBezTo>
                  <a:cubicBezTo>
                    <a:pt x="17305" y="21657"/>
                    <a:pt x="18916" y="24418"/>
                    <a:pt x="18916" y="24418"/>
                  </a:cubicBezTo>
                  <a:cubicBezTo>
                    <a:pt x="18916" y="24418"/>
                    <a:pt x="22284" y="25716"/>
                    <a:pt x="22640" y="25967"/>
                  </a:cubicBezTo>
                  <a:cubicBezTo>
                    <a:pt x="22996" y="26218"/>
                    <a:pt x="24523" y="27285"/>
                    <a:pt x="24523" y="27285"/>
                  </a:cubicBezTo>
                  <a:cubicBezTo>
                    <a:pt x="24523" y="27285"/>
                    <a:pt x="23393" y="25527"/>
                    <a:pt x="22703" y="25130"/>
                  </a:cubicBezTo>
                  <a:cubicBezTo>
                    <a:pt x="22033" y="24732"/>
                    <a:pt x="20945" y="23812"/>
                    <a:pt x="20736" y="23519"/>
                  </a:cubicBezTo>
                  <a:cubicBezTo>
                    <a:pt x="20527" y="23226"/>
                    <a:pt x="19878" y="21552"/>
                    <a:pt x="19878" y="21552"/>
                  </a:cubicBezTo>
                  <a:lnTo>
                    <a:pt x="19878" y="21552"/>
                  </a:lnTo>
                  <a:lnTo>
                    <a:pt x="21887" y="22556"/>
                  </a:lnTo>
                  <a:cubicBezTo>
                    <a:pt x="21887" y="22556"/>
                    <a:pt x="21134" y="20778"/>
                    <a:pt x="21029" y="20673"/>
                  </a:cubicBezTo>
                  <a:cubicBezTo>
                    <a:pt x="20924" y="20569"/>
                    <a:pt x="20171" y="18539"/>
                    <a:pt x="19983" y="18351"/>
                  </a:cubicBezTo>
                  <a:cubicBezTo>
                    <a:pt x="19795" y="18183"/>
                    <a:pt x="19083" y="15882"/>
                    <a:pt x="19083" y="15631"/>
                  </a:cubicBezTo>
                  <a:cubicBezTo>
                    <a:pt x="19083" y="15379"/>
                    <a:pt x="12492" y="8642"/>
                    <a:pt x="12262" y="8579"/>
                  </a:cubicBezTo>
                  <a:cubicBezTo>
                    <a:pt x="12032" y="8496"/>
                    <a:pt x="8621" y="6194"/>
                    <a:pt x="8266" y="5943"/>
                  </a:cubicBezTo>
                  <a:cubicBezTo>
                    <a:pt x="7910" y="5692"/>
                    <a:pt x="3893" y="2323"/>
                    <a:pt x="3746" y="2156"/>
                  </a:cubicBezTo>
                  <a:cubicBezTo>
                    <a:pt x="3600" y="1967"/>
                    <a:pt x="1" y="1"/>
                    <a:pt x="1"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8" name="Google Shape;558;p35"/>
            <p:cNvSpPr/>
            <p:nvPr/>
          </p:nvSpPr>
          <p:spPr>
            <a:xfrm>
              <a:off x="1496625" y="3201425"/>
              <a:ext cx="559200" cy="499050"/>
            </a:xfrm>
            <a:custGeom>
              <a:rect b="b" l="l" r="r" t="t"/>
              <a:pathLst>
                <a:path extrusionOk="0" h="19962" w="22368">
                  <a:moveTo>
                    <a:pt x="0" y="0"/>
                  </a:moveTo>
                  <a:cubicBezTo>
                    <a:pt x="0" y="0"/>
                    <a:pt x="1339" y="1360"/>
                    <a:pt x="1507" y="1570"/>
                  </a:cubicBezTo>
                  <a:cubicBezTo>
                    <a:pt x="1695" y="1800"/>
                    <a:pt x="2051" y="3725"/>
                    <a:pt x="2051" y="4331"/>
                  </a:cubicBezTo>
                  <a:cubicBezTo>
                    <a:pt x="2051" y="4959"/>
                    <a:pt x="2658" y="6319"/>
                    <a:pt x="2951" y="6528"/>
                  </a:cubicBezTo>
                  <a:cubicBezTo>
                    <a:pt x="3243" y="6738"/>
                    <a:pt x="4729" y="7888"/>
                    <a:pt x="4729" y="7888"/>
                  </a:cubicBezTo>
                  <a:cubicBezTo>
                    <a:pt x="4729" y="7888"/>
                    <a:pt x="8391" y="11508"/>
                    <a:pt x="8893" y="12408"/>
                  </a:cubicBezTo>
                  <a:cubicBezTo>
                    <a:pt x="9395" y="13308"/>
                    <a:pt x="10650" y="16174"/>
                    <a:pt x="10650" y="16174"/>
                  </a:cubicBezTo>
                  <a:lnTo>
                    <a:pt x="10253" y="13119"/>
                  </a:lnTo>
                  <a:lnTo>
                    <a:pt x="10253" y="13119"/>
                  </a:lnTo>
                  <a:cubicBezTo>
                    <a:pt x="10253" y="13120"/>
                    <a:pt x="12722" y="16467"/>
                    <a:pt x="12868" y="17283"/>
                  </a:cubicBezTo>
                  <a:cubicBezTo>
                    <a:pt x="13015" y="18099"/>
                    <a:pt x="13203" y="19794"/>
                    <a:pt x="13203" y="19794"/>
                  </a:cubicBezTo>
                  <a:lnTo>
                    <a:pt x="22368" y="19961"/>
                  </a:lnTo>
                  <a:cubicBezTo>
                    <a:pt x="22368" y="19961"/>
                    <a:pt x="20254" y="17137"/>
                    <a:pt x="19313" y="16342"/>
                  </a:cubicBezTo>
                  <a:cubicBezTo>
                    <a:pt x="18392" y="15567"/>
                    <a:pt x="16446" y="13308"/>
                    <a:pt x="16446" y="13308"/>
                  </a:cubicBezTo>
                  <a:cubicBezTo>
                    <a:pt x="16446" y="13308"/>
                    <a:pt x="13956" y="11446"/>
                    <a:pt x="13203" y="11111"/>
                  </a:cubicBezTo>
                  <a:cubicBezTo>
                    <a:pt x="12450" y="10797"/>
                    <a:pt x="10211" y="8642"/>
                    <a:pt x="9897" y="8433"/>
                  </a:cubicBezTo>
                  <a:cubicBezTo>
                    <a:pt x="9583" y="8202"/>
                    <a:pt x="7742" y="6089"/>
                    <a:pt x="7742" y="6089"/>
                  </a:cubicBezTo>
                  <a:lnTo>
                    <a:pt x="7742" y="6089"/>
                  </a:lnTo>
                  <a:cubicBezTo>
                    <a:pt x="7742" y="6089"/>
                    <a:pt x="8746" y="8349"/>
                    <a:pt x="8997" y="8705"/>
                  </a:cubicBezTo>
                  <a:cubicBezTo>
                    <a:pt x="9249" y="9081"/>
                    <a:pt x="10337" y="10609"/>
                    <a:pt x="10358" y="10755"/>
                  </a:cubicBezTo>
                  <a:cubicBezTo>
                    <a:pt x="10359" y="10762"/>
                    <a:pt x="10358" y="10765"/>
                    <a:pt x="10355" y="10765"/>
                  </a:cubicBezTo>
                  <a:cubicBezTo>
                    <a:pt x="10276" y="10765"/>
                    <a:pt x="9052" y="9416"/>
                    <a:pt x="8474" y="8997"/>
                  </a:cubicBezTo>
                  <a:cubicBezTo>
                    <a:pt x="7847" y="8579"/>
                    <a:pt x="6382" y="6947"/>
                    <a:pt x="6173" y="6591"/>
                  </a:cubicBezTo>
                  <a:cubicBezTo>
                    <a:pt x="5964" y="6236"/>
                    <a:pt x="4666" y="4562"/>
                    <a:pt x="4415" y="3976"/>
                  </a:cubicBezTo>
                  <a:cubicBezTo>
                    <a:pt x="4164" y="3411"/>
                    <a:pt x="1758" y="1005"/>
                    <a:pt x="1758" y="1005"/>
                  </a:cubicBezTo>
                  <a:lnTo>
                    <a:pt x="0"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9" name="Google Shape;559;p35"/>
            <p:cNvSpPr/>
            <p:nvPr/>
          </p:nvSpPr>
          <p:spPr>
            <a:xfrm>
              <a:off x="2357625" y="2962900"/>
              <a:ext cx="711950" cy="571750"/>
            </a:xfrm>
            <a:custGeom>
              <a:rect b="b" l="l" r="r" t="t"/>
              <a:pathLst>
                <a:path extrusionOk="0" h="22870" w="28478">
                  <a:moveTo>
                    <a:pt x="1047" y="0"/>
                  </a:moveTo>
                  <a:lnTo>
                    <a:pt x="1047" y="0"/>
                  </a:lnTo>
                  <a:cubicBezTo>
                    <a:pt x="1047" y="0"/>
                    <a:pt x="1863" y="2616"/>
                    <a:pt x="2407" y="3201"/>
                  </a:cubicBezTo>
                  <a:cubicBezTo>
                    <a:pt x="2930" y="3766"/>
                    <a:pt x="5085" y="5126"/>
                    <a:pt x="5483" y="5608"/>
                  </a:cubicBezTo>
                  <a:cubicBezTo>
                    <a:pt x="5880" y="6068"/>
                    <a:pt x="8035" y="8495"/>
                    <a:pt x="8035" y="8495"/>
                  </a:cubicBezTo>
                  <a:lnTo>
                    <a:pt x="5441" y="7240"/>
                  </a:lnTo>
                  <a:cubicBezTo>
                    <a:pt x="5441" y="7240"/>
                    <a:pt x="4018" y="6382"/>
                    <a:pt x="3620" y="6173"/>
                  </a:cubicBezTo>
                  <a:cubicBezTo>
                    <a:pt x="3223" y="5963"/>
                    <a:pt x="1" y="5273"/>
                    <a:pt x="1" y="5273"/>
                  </a:cubicBezTo>
                  <a:lnTo>
                    <a:pt x="1" y="5273"/>
                  </a:lnTo>
                  <a:cubicBezTo>
                    <a:pt x="1" y="5273"/>
                    <a:pt x="4792" y="8683"/>
                    <a:pt x="5294" y="9227"/>
                  </a:cubicBezTo>
                  <a:cubicBezTo>
                    <a:pt x="5796" y="9751"/>
                    <a:pt x="6989" y="11111"/>
                    <a:pt x="6989" y="11111"/>
                  </a:cubicBezTo>
                  <a:cubicBezTo>
                    <a:pt x="6989" y="11111"/>
                    <a:pt x="8600" y="14626"/>
                    <a:pt x="8747" y="14751"/>
                  </a:cubicBezTo>
                  <a:cubicBezTo>
                    <a:pt x="8893" y="14856"/>
                    <a:pt x="10211" y="16530"/>
                    <a:pt x="10316" y="16676"/>
                  </a:cubicBezTo>
                  <a:cubicBezTo>
                    <a:pt x="10421" y="16823"/>
                    <a:pt x="12534" y="20191"/>
                    <a:pt x="12638" y="20191"/>
                  </a:cubicBezTo>
                  <a:cubicBezTo>
                    <a:pt x="12764" y="20191"/>
                    <a:pt x="11529" y="16885"/>
                    <a:pt x="10965" y="15965"/>
                  </a:cubicBezTo>
                  <a:lnTo>
                    <a:pt x="10609" y="13266"/>
                  </a:lnTo>
                  <a:lnTo>
                    <a:pt x="10609" y="13266"/>
                  </a:lnTo>
                  <a:cubicBezTo>
                    <a:pt x="10609" y="13266"/>
                    <a:pt x="11906" y="14709"/>
                    <a:pt x="12115" y="14961"/>
                  </a:cubicBezTo>
                  <a:cubicBezTo>
                    <a:pt x="12325" y="15212"/>
                    <a:pt x="14229" y="15986"/>
                    <a:pt x="14689" y="16174"/>
                  </a:cubicBezTo>
                  <a:cubicBezTo>
                    <a:pt x="15149" y="16362"/>
                    <a:pt x="18246" y="18246"/>
                    <a:pt x="18706" y="18622"/>
                  </a:cubicBezTo>
                  <a:cubicBezTo>
                    <a:pt x="19167" y="18978"/>
                    <a:pt x="22786" y="22870"/>
                    <a:pt x="22786" y="22870"/>
                  </a:cubicBezTo>
                  <a:lnTo>
                    <a:pt x="21175" y="19334"/>
                  </a:lnTo>
                  <a:lnTo>
                    <a:pt x="20213" y="18329"/>
                  </a:lnTo>
                  <a:lnTo>
                    <a:pt x="23037" y="20547"/>
                  </a:lnTo>
                  <a:cubicBezTo>
                    <a:pt x="23037" y="20547"/>
                    <a:pt x="24837" y="21007"/>
                    <a:pt x="25151" y="21196"/>
                  </a:cubicBezTo>
                  <a:cubicBezTo>
                    <a:pt x="25465" y="21363"/>
                    <a:pt x="26615" y="22095"/>
                    <a:pt x="26615" y="22095"/>
                  </a:cubicBezTo>
                  <a:lnTo>
                    <a:pt x="27369" y="21238"/>
                  </a:lnTo>
                  <a:cubicBezTo>
                    <a:pt x="27369" y="21238"/>
                    <a:pt x="28268" y="20380"/>
                    <a:pt x="28373" y="20254"/>
                  </a:cubicBezTo>
                  <a:cubicBezTo>
                    <a:pt x="28478" y="20150"/>
                    <a:pt x="23435" y="16718"/>
                    <a:pt x="23435" y="16718"/>
                  </a:cubicBezTo>
                  <a:cubicBezTo>
                    <a:pt x="23435" y="16718"/>
                    <a:pt x="10755" y="6235"/>
                    <a:pt x="10651" y="6235"/>
                  </a:cubicBezTo>
                  <a:cubicBezTo>
                    <a:pt x="10525" y="6235"/>
                    <a:pt x="7136" y="3097"/>
                    <a:pt x="6529" y="2846"/>
                  </a:cubicBezTo>
                  <a:cubicBezTo>
                    <a:pt x="5922" y="2595"/>
                    <a:pt x="2574" y="586"/>
                    <a:pt x="2323" y="502"/>
                  </a:cubicBezTo>
                  <a:cubicBezTo>
                    <a:pt x="2072" y="440"/>
                    <a:pt x="1047" y="0"/>
                    <a:pt x="1047"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0" name="Google Shape;560;p35"/>
            <p:cNvSpPr/>
            <p:nvPr/>
          </p:nvSpPr>
          <p:spPr>
            <a:xfrm>
              <a:off x="2294850" y="3218675"/>
              <a:ext cx="550850" cy="499200"/>
            </a:xfrm>
            <a:custGeom>
              <a:rect b="b" l="l" r="r" t="t"/>
              <a:pathLst>
                <a:path extrusionOk="0" h="19968" w="22034">
                  <a:moveTo>
                    <a:pt x="1" y="1"/>
                  </a:moveTo>
                  <a:lnTo>
                    <a:pt x="1905" y="1465"/>
                  </a:lnTo>
                  <a:lnTo>
                    <a:pt x="3872" y="4227"/>
                  </a:lnTo>
                  <a:lnTo>
                    <a:pt x="4981" y="6131"/>
                  </a:lnTo>
                  <a:lnTo>
                    <a:pt x="5232" y="7596"/>
                  </a:lnTo>
                  <a:cubicBezTo>
                    <a:pt x="5232" y="7596"/>
                    <a:pt x="7638" y="9144"/>
                    <a:pt x="8056" y="9354"/>
                  </a:cubicBezTo>
                  <a:cubicBezTo>
                    <a:pt x="8496" y="9563"/>
                    <a:pt x="10211" y="13120"/>
                    <a:pt x="10211" y="13120"/>
                  </a:cubicBezTo>
                  <a:lnTo>
                    <a:pt x="8956" y="11885"/>
                  </a:lnTo>
                  <a:lnTo>
                    <a:pt x="5838" y="10567"/>
                  </a:lnTo>
                  <a:lnTo>
                    <a:pt x="5838" y="10567"/>
                  </a:lnTo>
                  <a:cubicBezTo>
                    <a:pt x="5839" y="10567"/>
                    <a:pt x="8705" y="12534"/>
                    <a:pt x="8851" y="12827"/>
                  </a:cubicBezTo>
                  <a:cubicBezTo>
                    <a:pt x="8998" y="13120"/>
                    <a:pt x="9312" y="14585"/>
                    <a:pt x="9354" y="14731"/>
                  </a:cubicBezTo>
                  <a:cubicBezTo>
                    <a:pt x="9395" y="14877"/>
                    <a:pt x="8245" y="18706"/>
                    <a:pt x="8245" y="18706"/>
                  </a:cubicBezTo>
                  <a:cubicBezTo>
                    <a:pt x="8245" y="18706"/>
                    <a:pt x="15715" y="19968"/>
                    <a:pt x="16343" y="19968"/>
                  </a:cubicBezTo>
                  <a:cubicBezTo>
                    <a:pt x="16367" y="19968"/>
                    <a:pt x="16381" y="19966"/>
                    <a:pt x="16384" y="19962"/>
                  </a:cubicBezTo>
                  <a:cubicBezTo>
                    <a:pt x="16447" y="19857"/>
                    <a:pt x="22033" y="18706"/>
                    <a:pt x="22033" y="18706"/>
                  </a:cubicBezTo>
                  <a:cubicBezTo>
                    <a:pt x="22033" y="18706"/>
                    <a:pt x="20924" y="17137"/>
                    <a:pt x="20778" y="17012"/>
                  </a:cubicBezTo>
                  <a:cubicBezTo>
                    <a:pt x="20631" y="16907"/>
                    <a:pt x="19250" y="16028"/>
                    <a:pt x="19250" y="16028"/>
                  </a:cubicBezTo>
                  <a:cubicBezTo>
                    <a:pt x="19250" y="16028"/>
                    <a:pt x="16949" y="13538"/>
                    <a:pt x="16698" y="13392"/>
                  </a:cubicBezTo>
                  <a:cubicBezTo>
                    <a:pt x="16447" y="13266"/>
                    <a:pt x="14689" y="11614"/>
                    <a:pt x="14689" y="11613"/>
                  </a:cubicBezTo>
                  <a:lnTo>
                    <a:pt x="14689" y="11613"/>
                  </a:lnTo>
                  <a:cubicBezTo>
                    <a:pt x="14689" y="11614"/>
                    <a:pt x="15380" y="13183"/>
                    <a:pt x="15442" y="13371"/>
                  </a:cubicBezTo>
                  <a:cubicBezTo>
                    <a:pt x="15526" y="13538"/>
                    <a:pt x="16698" y="15652"/>
                    <a:pt x="16698" y="15798"/>
                  </a:cubicBezTo>
                  <a:cubicBezTo>
                    <a:pt x="16698" y="15803"/>
                    <a:pt x="16695" y="15806"/>
                    <a:pt x="16689" y="15806"/>
                  </a:cubicBezTo>
                  <a:cubicBezTo>
                    <a:pt x="16530" y="15806"/>
                    <a:pt x="14271" y="13936"/>
                    <a:pt x="14271" y="13936"/>
                  </a:cubicBezTo>
                  <a:lnTo>
                    <a:pt x="13162" y="12283"/>
                  </a:lnTo>
                  <a:lnTo>
                    <a:pt x="11613" y="11383"/>
                  </a:lnTo>
                  <a:cubicBezTo>
                    <a:pt x="11613" y="11383"/>
                    <a:pt x="10044" y="9207"/>
                    <a:pt x="10002" y="9103"/>
                  </a:cubicBezTo>
                  <a:cubicBezTo>
                    <a:pt x="9960" y="8998"/>
                    <a:pt x="6069" y="4897"/>
                    <a:pt x="6069" y="4897"/>
                  </a:cubicBezTo>
                  <a:lnTo>
                    <a:pt x="4416" y="3014"/>
                  </a:lnTo>
                  <a:lnTo>
                    <a:pt x="2198" y="1005"/>
                  </a:lnTo>
                  <a:lnTo>
                    <a:pt x="1"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61" name="Google Shape;561;p35"/>
          <p:cNvSpPr/>
          <p:nvPr/>
        </p:nvSpPr>
        <p:spPr>
          <a:xfrm flipH="1">
            <a:off x="8" y="4075751"/>
            <a:ext cx="9140092" cy="1084854"/>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2" name="Google Shape;562;p35"/>
          <p:cNvSpPr/>
          <p:nvPr/>
        </p:nvSpPr>
        <p:spPr>
          <a:xfrm flipH="1">
            <a:off x="15" y="4348053"/>
            <a:ext cx="8007235" cy="827939"/>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63" name="Google Shape;563;p35"/>
          <p:cNvGrpSpPr/>
          <p:nvPr/>
        </p:nvGrpSpPr>
        <p:grpSpPr>
          <a:xfrm flipH="1">
            <a:off x="481363" y="572342"/>
            <a:ext cx="1585314" cy="688546"/>
            <a:chOff x="5207050" y="881000"/>
            <a:chExt cx="1053225" cy="457475"/>
          </a:xfrm>
        </p:grpSpPr>
        <p:sp>
          <p:nvSpPr>
            <p:cNvPr id="564" name="Google Shape;564;p35"/>
            <p:cNvSpPr/>
            <p:nvPr/>
          </p:nvSpPr>
          <p:spPr>
            <a:xfrm>
              <a:off x="5207050" y="1194075"/>
              <a:ext cx="263700" cy="144400"/>
            </a:xfrm>
            <a:custGeom>
              <a:rect b="b" l="l" r="r" t="t"/>
              <a:pathLst>
                <a:path extrusionOk="0" h="5776" w="10548">
                  <a:moveTo>
                    <a:pt x="5259" y="1"/>
                  </a:moveTo>
                  <a:cubicBezTo>
                    <a:pt x="2341" y="1"/>
                    <a:pt x="1" y="2371"/>
                    <a:pt x="1" y="5289"/>
                  </a:cubicBezTo>
                  <a:cubicBezTo>
                    <a:pt x="1" y="5441"/>
                    <a:pt x="1" y="5624"/>
                    <a:pt x="1" y="5776"/>
                  </a:cubicBezTo>
                  <a:lnTo>
                    <a:pt x="10517" y="5776"/>
                  </a:lnTo>
                  <a:cubicBezTo>
                    <a:pt x="10548" y="5624"/>
                    <a:pt x="10548" y="5441"/>
                    <a:pt x="10548" y="5289"/>
                  </a:cubicBezTo>
                  <a:cubicBezTo>
                    <a:pt x="10548" y="2949"/>
                    <a:pt x="9028" y="973"/>
                    <a:pt x="6931" y="274"/>
                  </a:cubicBezTo>
                  <a:cubicBezTo>
                    <a:pt x="6414" y="92"/>
                    <a:pt x="5836" y="1"/>
                    <a:pt x="525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5" name="Google Shape;565;p35"/>
            <p:cNvSpPr/>
            <p:nvPr/>
          </p:nvSpPr>
          <p:spPr>
            <a:xfrm>
              <a:off x="5769375" y="1054250"/>
              <a:ext cx="490900" cy="284225"/>
            </a:xfrm>
            <a:custGeom>
              <a:rect b="b" l="l" r="r" t="t"/>
              <a:pathLst>
                <a:path extrusionOk="0" h="11369" w="19636">
                  <a:moveTo>
                    <a:pt x="9818" y="1"/>
                  </a:moveTo>
                  <a:cubicBezTo>
                    <a:pt x="9332" y="1"/>
                    <a:pt x="8845" y="31"/>
                    <a:pt x="8390" y="92"/>
                  </a:cubicBezTo>
                  <a:cubicBezTo>
                    <a:pt x="3648" y="791"/>
                    <a:pt x="0" y="4864"/>
                    <a:pt x="0" y="9819"/>
                  </a:cubicBezTo>
                  <a:cubicBezTo>
                    <a:pt x="0" y="10335"/>
                    <a:pt x="31" y="10882"/>
                    <a:pt x="122" y="11369"/>
                  </a:cubicBezTo>
                  <a:lnTo>
                    <a:pt x="19484" y="11369"/>
                  </a:lnTo>
                  <a:cubicBezTo>
                    <a:pt x="19575" y="10882"/>
                    <a:pt x="19636" y="10335"/>
                    <a:pt x="19636" y="9819"/>
                  </a:cubicBezTo>
                  <a:cubicBezTo>
                    <a:pt x="19636" y="4378"/>
                    <a:pt x="15229" y="1"/>
                    <a:pt x="98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6" name="Google Shape;566;p35"/>
            <p:cNvSpPr/>
            <p:nvPr/>
          </p:nvSpPr>
          <p:spPr>
            <a:xfrm>
              <a:off x="5380300" y="881000"/>
              <a:ext cx="630750" cy="457475"/>
            </a:xfrm>
            <a:custGeom>
              <a:rect b="b" l="l" r="r" t="t"/>
              <a:pathLst>
                <a:path extrusionOk="0" h="18299" w="25230">
                  <a:moveTo>
                    <a:pt x="12615" y="1"/>
                  </a:moveTo>
                  <a:cubicBezTo>
                    <a:pt x="5654" y="1"/>
                    <a:pt x="1" y="5654"/>
                    <a:pt x="1" y="12615"/>
                  </a:cubicBezTo>
                  <a:cubicBezTo>
                    <a:pt x="1" y="12676"/>
                    <a:pt x="1" y="12736"/>
                    <a:pt x="1" y="12797"/>
                  </a:cubicBezTo>
                  <a:cubicBezTo>
                    <a:pt x="31" y="14773"/>
                    <a:pt x="517" y="16657"/>
                    <a:pt x="1338" y="18299"/>
                  </a:cubicBezTo>
                  <a:lnTo>
                    <a:pt x="23892" y="18299"/>
                  </a:lnTo>
                  <a:cubicBezTo>
                    <a:pt x="24743" y="16597"/>
                    <a:pt x="25229" y="14651"/>
                    <a:pt x="25229" y="12615"/>
                  </a:cubicBezTo>
                  <a:cubicBezTo>
                    <a:pt x="25229" y="10609"/>
                    <a:pt x="24773" y="8724"/>
                    <a:pt x="23953" y="7022"/>
                  </a:cubicBezTo>
                  <a:cubicBezTo>
                    <a:pt x="21886" y="2858"/>
                    <a:pt x="17600" y="1"/>
                    <a:pt x="1261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2">
  <p:cSld name="CUSTOM_14">
    <p:spTree>
      <p:nvGrpSpPr>
        <p:cNvPr id="567" name="Shape 567"/>
        <p:cNvGrpSpPr/>
        <p:nvPr/>
      </p:nvGrpSpPr>
      <p:grpSpPr>
        <a:xfrm>
          <a:off x="0" y="0"/>
          <a:ext cx="0" cy="0"/>
          <a:chOff x="0" y="0"/>
          <a:chExt cx="0" cy="0"/>
        </a:xfrm>
      </p:grpSpPr>
      <p:grpSp>
        <p:nvGrpSpPr>
          <p:cNvPr id="568" name="Google Shape;568;p36"/>
          <p:cNvGrpSpPr/>
          <p:nvPr/>
        </p:nvGrpSpPr>
        <p:grpSpPr>
          <a:xfrm flipH="1">
            <a:off x="7134627" y="2556388"/>
            <a:ext cx="1856982" cy="2515946"/>
            <a:chOff x="2" y="1631475"/>
            <a:chExt cx="1856982" cy="2515946"/>
          </a:xfrm>
        </p:grpSpPr>
        <p:sp>
          <p:nvSpPr>
            <p:cNvPr id="569" name="Google Shape;569;p36"/>
            <p:cNvSpPr/>
            <p:nvPr/>
          </p:nvSpPr>
          <p:spPr>
            <a:xfrm>
              <a:off x="1087328" y="2019148"/>
              <a:ext cx="74891" cy="229880"/>
            </a:xfrm>
            <a:custGeom>
              <a:rect b="b" l="l" r="r" t="t"/>
              <a:pathLst>
                <a:path extrusionOk="0" h="2870" w="935">
                  <a:moveTo>
                    <a:pt x="467" y="1"/>
                  </a:moveTo>
                  <a:cubicBezTo>
                    <a:pt x="467" y="1"/>
                    <a:pt x="601" y="2069"/>
                    <a:pt x="0" y="2870"/>
                  </a:cubicBezTo>
                  <a:lnTo>
                    <a:pt x="734" y="2469"/>
                  </a:lnTo>
                  <a:cubicBezTo>
                    <a:pt x="734" y="2469"/>
                    <a:pt x="934" y="1"/>
                    <a:pt x="868"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0" name="Google Shape;570;p36"/>
            <p:cNvSpPr/>
            <p:nvPr/>
          </p:nvSpPr>
          <p:spPr>
            <a:xfrm>
              <a:off x="707905" y="2082105"/>
              <a:ext cx="90911" cy="260237"/>
            </a:xfrm>
            <a:custGeom>
              <a:rect b="b" l="l" r="r" t="t"/>
              <a:pathLst>
                <a:path extrusionOk="0" h="3249" w="1135">
                  <a:moveTo>
                    <a:pt x="119" y="1"/>
                  </a:moveTo>
                  <a:cubicBezTo>
                    <a:pt x="60" y="1"/>
                    <a:pt x="1" y="16"/>
                    <a:pt x="1" y="16"/>
                  </a:cubicBezTo>
                  <a:cubicBezTo>
                    <a:pt x="1" y="16"/>
                    <a:pt x="901" y="2384"/>
                    <a:pt x="768" y="3051"/>
                  </a:cubicBezTo>
                  <a:cubicBezTo>
                    <a:pt x="732" y="3193"/>
                    <a:pt x="729" y="3249"/>
                    <a:pt x="745" y="3249"/>
                  </a:cubicBezTo>
                  <a:cubicBezTo>
                    <a:pt x="804" y="3249"/>
                    <a:pt x="1135" y="2484"/>
                    <a:pt x="1135" y="2484"/>
                  </a:cubicBezTo>
                  <a:lnTo>
                    <a:pt x="1135" y="2484"/>
                  </a:lnTo>
                  <a:lnTo>
                    <a:pt x="1068" y="2517"/>
                  </a:lnTo>
                  <a:cubicBezTo>
                    <a:pt x="1068" y="2517"/>
                    <a:pt x="268" y="49"/>
                    <a:pt x="201" y="16"/>
                  </a:cubicBezTo>
                  <a:cubicBezTo>
                    <a:pt x="179" y="4"/>
                    <a:pt x="149" y="1"/>
                    <a:pt x="119"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1" name="Google Shape;571;p36"/>
            <p:cNvSpPr/>
            <p:nvPr/>
          </p:nvSpPr>
          <p:spPr>
            <a:xfrm>
              <a:off x="2" y="2695814"/>
              <a:ext cx="979753" cy="1451607"/>
            </a:xfrm>
            <a:custGeom>
              <a:rect b="b" l="l" r="r" t="t"/>
              <a:pathLst>
                <a:path extrusionOk="0" h="18123" w="12232">
                  <a:moveTo>
                    <a:pt x="7242" y="0"/>
                  </a:moveTo>
                  <a:cubicBezTo>
                    <a:pt x="6602" y="0"/>
                    <a:pt x="6025" y="107"/>
                    <a:pt x="5642" y="107"/>
                  </a:cubicBezTo>
                  <a:cubicBezTo>
                    <a:pt x="5565" y="107"/>
                    <a:pt x="5496" y="103"/>
                    <a:pt x="5436" y="92"/>
                  </a:cubicBezTo>
                  <a:cubicBezTo>
                    <a:pt x="5422" y="90"/>
                    <a:pt x="5407" y="89"/>
                    <a:pt x="5391" y="89"/>
                  </a:cubicBezTo>
                  <a:cubicBezTo>
                    <a:pt x="4012" y="89"/>
                    <a:pt x="1" y="8899"/>
                    <a:pt x="166" y="11901"/>
                  </a:cubicBezTo>
                  <a:cubicBezTo>
                    <a:pt x="333" y="14903"/>
                    <a:pt x="6137" y="17738"/>
                    <a:pt x="7604" y="18105"/>
                  </a:cubicBezTo>
                  <a:cubicBezTo>
                    <a:pt x="7646" y="18117"/>
                    <a:pt x="7688" y="18122"/>
                    <a:pt x="7730" y="18122"/>
                  </a:cubicBezTo>
                  <a:cubicBezTo>
                    <a:pt x="9169" y="18122"/>
                    <a:pt x="10807" y="11667"/>
                    <a:pt x="10807" y="11667"/>
                  </a:cubicBezTo>
                  <a:cubicBezTo>
                    <a:pt x="12232" y="1202"/>
                    <a:pt x="9387" y="0"/>
                    <a:pt x="7242"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2" name="Google Shape;572;p36"/>
            <p:cNvSpPr/>
            <p:nvPr/>
          </p:nvSpPr>
          <p:spPr>
            <a:xfrm>
              <a:off x="590322" y="2037891"/>
              <a:ext cx="801696" cy="908226"/>
            </a:xfrm>
            <a:custGeom>
              <a:rect b="b" l="l" r="r" t="t"/>
              <a:pathLst>
                <a:path extrusionOk="0" h="11339" w="10009">
                  <a:moveTo>
                    <a:pt x="10008" y="0"/>
                  </a:moveTo>
                  <a:lnTo>
                    <a:pt x="10008" y="0"/>
                  </a:lnTo>
                  <a:cubicBezTo>
                    <a:pt x="9408" y="167"/>
                    <a:pt x="6305" y="2302"/>
                    <a:pt x="6205" y="2636"/>
                  </a:cubicBezTo>
                  <a:cubicBezTo>
                    <a:pt x="5939" y="3636"/>
                    <a:pt x="4371" y="5838"/>
                    <a:pt x="3737" y="6772"/>
                  </a:cubicBezTo>
                  <a:cubicBezTo>
                    <a:pt x="2203" y="9140"/>
                    <a:pt x="1" y="10942"/>
                    <a:pt x="1" y="10942"/>
                  </a:cubicBezTo>
                  <a:cubicBezTo>
                    <a:pt x="1" y="10942"/>
                    <a:pt x="881" y="11338"/>
                    <a:pt x="1666" y="11338"/>
                  </a:cubicBezTo>
                  <a:cubicBezTo>
                    <a:pt x="2169" y="11338"/>
                    <a:pt x="2634" y="11175"/>
                    <a:pt x="2803" y="10641"/>
                  </a:cubicBezTo>
                  <a:cubicBezTo>
                    <a:pt x="3237" y="9240"/>
                    <a:pt x="6105" y="3403"/>
                    <a:pt x="6772" y="2669"/>
                  </a:cubicBezTo>
                  <a:cubicBezTo>
                    <a:pt x="6839" y="2602"/>
                    <a:pt x="7073" y="2436"/>
                    <a:pt x="7073" y="2402"/>
                  </a:cubicBezTo>
                  <a:cubicBezTo>
                    <a:pt x="7173" y="2235"/>
                    <a:pt x="9908" y="167"/>
                    <a:pt x="10008"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3" name="Google Shape;573;p36"/>
            <p:cNvSpPr/>
            <p:nvPr/>
          </p:nvSpPr>
          <p:spPr>
            <a:xfrm>
              <a:off x="734658" y="1714616"/>
              <a:ext cx="291315" cy="1034059"/>
            </a:xfrm>
            <a:custGeom>
              <a:rect b="b" l="l" r="r" t="t"/>
              <a:pathLst>
                <a:path extrusionOk="0" h="12910" w="3637">
                  <a:moveTo>
                    <a:pt x="2269" y="0"/>
                  </a:moveTo>
                  <a:cubicBezTo>
                    <a:pt x="2269" y="0"/>
                    <a:pt x="2702" y="1702"/>
                    <a:pt x="1935" y="3303"/>
                  </a:cubicBezTo>
                  <a:cubicBezTo>
                    <a:pt x="1201" y="4904"/>
                    <a:pt x="0" y="8239"/>
                    <a:pt x="0" y="8239"/>
                  </a:cubicBezTo>
                  <a:lnTo>
                    <a:pt x="1001" y="12909"/>
                  </a:lnTo>
                  <a:lnTo>
                    <a:pt x="2102" y="12109"/>
                  </a:lnTo>
                  <a:lnTo>
                    <a:pt x="1802" y="11942"/>
                  </a:lnTo>
                  <a:cubicBezTo>
                    <a:pt x="1802" y="11942"/>
                    <a:pt x="501" y="9640"/>
                    <a:pt x="1068" y="7439"/>
                  </a:cubicBezTo>
                  <a:cubicBezTo>
                    <a:pt x="1635" y="5237"/>
                    <a:pt x="3636" y="667"/>
                    <a:pt x="2936" y="334"/>
                  </a:cubicBezTo>
                  <a:lnTo>
                    <a:pt x="2269" y="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4" name="Google Shape;574;p36"/>
            <p:cNvSpPr/>
            <p:nvPr/>
          </p:nvSpPr>
          <p:spPr>
            <a:xfrm>
              <a:off x="689243" y="1631475"/>
              <a:ext cx="1167741" cy="528964"/>
            </a:xfrm>
            <a:custGeom>
              <a:rect b="b" l="l" r="r" t="t"/>
              <a:pathLst>
                <a:path extrusionOk="0" h="6604" w="14579">
                  <a:moveTo>
                    <a:pt x="3057" y="0"/>
                  </a:moveTo>
                  <a:cubicBezTo>
                    <a:pt x="2569" y="0"/>
                    <a:pt x="2053" y="144"/>
                    <a:pt x="1568" y="471"/>
                  </a:cubicBezTo>
                  <a:cubicBezTo>
                    <a:pt x="0" y="1505"/>
                    <a:pt x="834" y="4441"/>
                    <a:pt x="1168" y="4908"/>
                  </a:cubicBezTo>
                  <a:cubicBezTo>
                    <a:pt x="1406" y="5242"/>
                    <a:pt x="3044" y="5439"/>
                    <a:pt x="4336" y="5439"/>
                  </a:cubicBezTo>
                  <a:cubicBezTo>
                    <a:pt x="4850" y="5439"/>
                    <a:pt x="5310" y="5408"/>
                    <a:pt x="5604" y="5341"/>
                  </a:cubicBezTo>
                  <a:cubicBezTo>
                    <a:pt x="5705" y="5322"/>
                    <a:pt x="5793" y="5313"/>
                    <a:pt x="5871" y="5313"/>
                  </a:cubicBezTo>
                  <a:cubicBezTo>
                    <a:pt x="6593" y="5313"/>
                    <a:pt x="6477" y="6084"/>
                    <a:pt x="8073" y="6475"/>
                  </a:cubicBezTo>
                  <a:cubicBezTo>
                    <a:pt x="8408" y="6564"/>
                    <a:pt x="8671" y="6603"/>
                    <a:pt x="8886" y="6603"/>
                  </a:cubicBezTo>
                  <a:cubicBezTo>
                    <a:pt x="9802" y="6603"/>
                    <a:pt x="9828" y="5884"/>
                    <a:pt x="10775" y="5208"/>
                  </a:cubicBezTo>
                  <a:cubicBezTo>
                    <a:pt x="11942" y="4341"/>
                    <a:pt x="12909" y="4741"/>
                    <a:pt x="13610" y="3940"/>
                  </a:cubicBezTo>
                  <a:cubicBezTo>
                    <a:pt x="14344" y="3140"/>
                    <a:pt x="14377" y="2306"/>
                    <a:pt x="14377" y="2306"/>
                  </a:cubicBezTo>
                  <a:cubicBezTo>
                    <a:pt x="14578" y="2048"/>
                    <a:pt x="14551" y="1970"/>
                    <a:pt x="14391" y="1970"/>
                  </a:cubicBezTo>
                  <a:cubicBezTo>
                    <a:pt x="14153" y="1970"/>
                    <a:pt x="13620" y="2141"/>
                    <a:pt x="13103" y="2141"/>
                  </a:cubicBezTo>
                  <a:cubicBezTo>
                    <a:pt x="12755" y="2141"/>
                    <a:pt x="12415" y="2064"/>
                    <a:pt x="12176" y="1805"/>
                  </a:cubicBezTo>
                  <a:cubicBezTo>
                    <a:pt x="11706" y="1336"/>
                    <a:pt x="11286" y="1131"/>
                    <a:pt x="10645" y="1131"/>
                  </a:cubicBezTo>
                  <a:cubicBezTo>
                    <a:pt x="10101" y="1131"/>
                    <a:pt x="9398" y="1278"/>
                    <a:pt x="8373" y="1539"/>
                  </a:cubicBezTo>
                  <a:cubicBezTo>
                    <a:pt x="6185" y="2094"/>
                    <a:pt x="7961" y="2841"/>
                    <a:pt x="7098" y="2841"/>
                  </a:cubicBezTo>
                  <a:cubicBezTo>
                    <a:pt x="7080" y="2841"/>
                    <a:pt x="7060" y="2840"/>
                    <a:pt x="7039" y="2840"/>
                  </a:cubicBezTo>
                  <a:cubicBezTo>
                    <a:pt x="6071" y="2806"/>
                    <a:pt x="5504" y="2940"/>
                    <a:pt x="5237" y="1605"/>
                  </a:cubicBezTo>
                  <a:cubicBezTo>
                    <a:pt x="5032" y="670"/>
                    <a:pt x="4110" y="0"/>
                    <a:pt x="30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5" name="Google Shape;575;p36"/>
            <p:cNvSpPr/>
            <p:nvPr/>
          </p:nvSpPr>
          <p:spPr>
            <a:xfrm>
              <a:off x="563649" y="1884824"/>
              <a:ext cx="812269" cy="324795"/>
            </a:xfrm>
            <a:custGeom>
              <a:rect b="b" l="l" r="r" t="t"/>
              <a:pathLst>
                <a:path extrusionOk="0" h="4055" w="10141">
                  <a:moveTo>
                    <a:pt x="4581" y="0"/>
                  </a:moveTo>
                  <a:cubicBezTo>
                    <a:pt x="4146" y="0"/>
                    <a:pt x="3706" y="54"/>
                    <a:pt x="3269" y="177"/>
                  </a:cubicBezTo>
                  <a:cubicBezTo>
                    <a:pt x="0" y="1144"/>
                    <a:pt x="334" y="2178"/>
                    <a:pt x="501" y="2645"/>
                  </a:cubicBezTo>
                  <a:cubicBezTo>
                    <a:pt x="573" y="2847"/>
                    <a:pt x="1146" y="2899"/>
                    <a:pt x="1840" y="2899"/>
                  </a:cubicBezTo>
                  <a:cubicBezTo>
                    <a:pt x="2599" y="2899"/>
                    <a:pt x="3501" y="2836"/>
                    <a:pt x="4048" y="2836"/>
                  </a:cubicBezTo>
                  <a:cubicBezTo>
                    <a:pt x="4161" y="2836"/>
                    <a:pt x="4259" y="2839"/>
                    <a:pt x="4337" y="2845"/>
                  </a:cubicBezTo>
                  <a:cubicBezTo>
                    <a:pt x="5104" y="2912"/>
                    <a:pt x="4670" y="3379"/>
                    <a:pt x="4971" y="3880"/>
                  </a:cubicBezTo>
                  <a:cubicBezTo>
                    <a:pt x="5040" y="4002"/>
                    <a:pt x="5138" y="4054"/>
                    <a:pt x="5257" y="4054"/>
                  </a:cubicBezTo>
                  <a:cubicBezTo>
                    <a:pt x="5655" y="4054"/>
                    <a:pt x="6276" y="3467"/>
                    <a:pt x="6739" y="2979"/>
                  </a:cubicBezTo>
                  <a:cubicBezTo>
                    <a:pt x="7185" y="2533"/>
                    <a:pt x="8688" y="2467"/>
                    <a:pt x="9539" y="2467"/>
                  </a:cubicBezTo>
                  <a:cubicBezTo>
                    <a:pt x="9898" y="2467"/>
                    <a:pt x="10141" y="2479"/>
                    <a:pt x="10141" y="2479"/>
                  </a:cubicBezTo>
                  <a:lnTo>
                    <a:pt x="10108" y="2312"/>
                  </a:lnTo>
                  <a:cubicBezTo>
                    <a:pt x="10108" y="2312"/>
                    <a:pt x="7444" y="0"/>
                    <a:pt x="458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76" name="Google Shape;576;p36"/>
          <p:cNvGrpSpPr/>
          <p:nvPr/>
        </p:nvGrpSpPr>
        <p:grpSpPr>
          <a:xfrm>
            <a:off x="1691479" y="3069977"/>
            <a:ext cx="4876939" cy="2073563"/>
            <a:chOff x="1190200" y="3318650"/>
            <a:chExt cx="5212075" cy="1372675"/>
          </a:xfrm>
        </p:grpSpPr>
        <p:sp>
          <p:nvSpPr>
            <p:cNvPr id="577" name="Google Shape;577;p36"/>
            <p:cNvSpPr/>
            <p:nvPr/>
          </p:nvSpPr>
          <p:spPr>
            <a:xfrm>
              <a:off x="1190200" y="3318650"/>
              <a:ext cx="5212075" cy="1372675"/>
            </a:xfrm>
            <a:custGeom>
              <a:rect b="b" l="l" r="r" t="t"/>
              <a:pathLst>
                <a:path extrusionOk="0" h="54907" w="208483">
                  <a:moveTo>
                    <a:pt x="95468" y="1"/>
                  </a:moveTo>
                  <a:lnTo>
                    <a:pt x="0" y="25719"/>
                  </a:lnTo>
                  <a:lnTo>
                    <a:pt x="0" y="44199"/>
                  </a:lnTo>
                  <a:lnTo>
                    <a:pt x="208482" y="54907"/>
                  </a:lnTo>
                  <a:lnTo>
                    <a:pt x="208482" y="30989"/>
                  </a:lnTo>
                  <a:lnTo>
                    <a:pt x="181263" y="14177"/>
                  </a:lnTo>
                  <a:lnTo>
                    <a:pt x="157512" y="22583"/>
                  </a:lnTo>
                  <a:lnTo>
                    <a:pt x="9546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36"/>
            <p:cNvSpPr/>
            <p:nvPr/>
          </p:nvSpPr>
          <p:spPr>
            <a:xfrm>
              <a:off x="1190200" y="3318650"/>
              <a:ext cx="2386725" cy="1104975"/>
            </a:xfrm>
            <a:custGeom>
              <a:rect b="b" l="l" r="r" t="t"/>
              <a:pathLst>
                <a:path extrusionOk="0" h="44199" w="95469">
                  <a:moveTo>
                    <a:pt x="95468" y="1"/>
                  </a:moveTo>
                  <a:lnTo>
                    <a:pt x="0" y="25719"/>
                  </a:lnTo>
                  <a:lnTo>
                    <a:pt x="0" y="44199"/>
                  </a:lnTo>
                  <a:lnTo>
                    <a:pt x="93167" y="12509"/>
                  </a:lnTo>
                  <a:lnTo>
                    <a:pt x="83493" y="12509"/>
                  </a:lnTo>
                  <a:lnTo>
                    <a:pt x="9546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9" name="Google Shape;579;p36"/>
          <p:cNvSpPr/>
          <p:nvPr/>
        </p:nvSpPr>
        <p:spPr>
          <a:xfrm>
            <a:off x="-27" y="3964102"/>
            <a:ext cx="6779791" cy="1179449"/>
          </a:xfrm>
          <a:custGeom>
            <a:rect b="b" l="l" r="r" t="t"/>
            <a:pathLst>
              <a:path extrusionOk="0" h="36160" w="154578">
                <a:moveTo>
                  <a:pt x="0" y="36160"/>
                </a:moveTo>
                <a:lnTo>
                  <a:pt x="154577" y="36160"/>
                </a:lnTo>
                <a:cubicBezTo>
                  <a:pt x="154577" y="36160"/>
                  <a:pt x="115616" y="25285"/>
                  <a:pt x="62912" y="16546"/>
                </a:cubicBezTo>
                <a:cubicBezTo>
                  <a:pt x="62378" y="12576"/>
                  <a:pt x="61110" y="4604"/>
                  <a:pt x="60543" y="4704"/>
                </a:cubicBezTo>
                <a:cubicBezTo>
                  <a:pt x="59943" y="4770"/>
                  <a:pt x="58475" y="12176"/>
                  <a:pt x="57808" y="15712"/>
                </a:cubicBezTo>
                <a:cubicBezTo>
                  <a:pt x="57675" y="15678"/>
                  <a:pt x="57574" y="15678"/>
                  <a:pt x="57441" y="15645"/>
                </a:cubicBezTo>
                <a:cubicBezTo>
                  <a:pt x="57408" y="14010"/>
                  <a:pt x="57308" y="11842"/>
                  <a:pt x="56907" y="11609"/>
                </a:cubicBezTo>
                <a:cubicBezTo>
                  <a:pt x="56507" y="11342"/>
                  <a:pt x="55907" y="13543"/>
                  <a:pt x="55506" y="15345"/>
                </a:cubicBezTo>
                <a:cubicBezTo>
                  <a:pt x="54606" y="15211"/>
                  <a:pt x="53705" y="15044"/>
                  <a:pt x="52804" y="14911"/>
                </a:cubicBezTo>
                <a:cubicBezTo>
                  <a:pt x="52571" y="13410"/>
                  <a:pt x="52171" y="11342"/>
                  <a:pt x="51870" y="11242"/>
                </a:cubicBezTo>
                <a:cubicBezTo>
                  <a:pt x="51570" y="11175"/>
                  <a:pt x="51103" y="13076"/>
                  <a:pt x="50770" y="14611"/>
                </a:cubicBezTo>
                <a:cubicBezTo>
                  <a:pt x="48268" y="14211"/>
                  <a:pt x="45799" y="13844"/>
                  <a:pt x="43264" y="13477"/>
                </a:cubicBezTo>
                <a:cubicBezTo>
                  <a:pt x="44665" y="12810"/>
                  <a:pt x="45633" y="11942"/>
                  <a:pt x="44165" y="10942"/>
                </a:cubicBezTo>
                <a:cubicBezTo>
                  <a:pt x="41096" y="8773"/>
                  <a:pt x="46400" y="8440"/>
                  <a:pt x="42764" y="5805"/>
                </a:cubicBezTo>
                <a:cubicBezTo>
                  <a:pt x="39128" y="3169"/>
                  <a:pt x="32657" y="3003"/>
                  <a:pt x="31756" y="4504"/>
                </a:cubicBezTo>
                <a:cubicBezTo>
                  <a:pt x="30855" y="5971"/>
                  <a:pt x="32990" y="7973"/>
                  <a:pt x="31756" y="7806"/>
                </a:cubicBezTo>
                <a:cubicBezTo>
                  <a:pt x="30522" y="7639"/>
                  <a:pt x="27153" y="6472"/>
                  <a:pt x="27686" y="7973"/>
                </a:cubicBezTo>
                <a:cubicBezTo>
                  <a:pt x="28120" y="9140"/>
                  <a:pt x="25952" y="9074"/>
                  <a:pt x="25318" y="9074"/>
                </a:cubicBezTo>
                <a:cubicBezTo>
                  <a:pt x="23950" y="9074"/>
                  <a:pt x="20515" y="7906"/>
                  <a:pt x="22850" y="6705"/>
                </a:cubicBezTo>
                <a:cubicBezTo>
                  <a:pt x="23183" y="6538"/>
                  <a:pt x="23617" y="6472"/>
                  <a:pt x="23950" y="6238"/>
                </a:cubicBezTo>
                <a:cubicBezTo>
                  <a:pt x="26319" y="4537"/>
                  <a:pt x="22683" y="2435"/>
                  <a:pt x="20348" y="2169"/>
                </a:cubicBezTo>
                <a:cubicBezTo>
                  <a:pt x="18613" y="1968"/>
                  <a:pt x="15478" y="1868"/>
                  <a:pt x="14377" y="3570"/>
                </a:cubicBezTo>
                <a:cubicBezTo>
                  <a:pt x="12876" y="5805"/>
                  <a:pt x="18813" y="6472"/>
                  <a:pt x="12876" y="5805"/>
                </a:cubicBezTo>
                <a:cubicBezTo>
                  <a:pt x="12576" y="5771"/>
                  <a:pt x="12309" y="5771"/>
                  <a:pt x="12042" y="5738"/>
                </a:cubicBezTo>
                <a:cubicBezTo>
                  <a:pt x="11375" y="4737"/>
                  <a:pt x="11442" y="3736"/>
                  <a:pt x="11241" y="2402"/>
                </a:cubicBezTo>
                <a:cubicBezTo>
                  <a:pt x="11141" y="1501"/>
                  <a:pt x="10708" y="534"/>
                  <a:pt x="9840" y="301"/>
                </a:cubicBezTo>
                <a:cubicBezTo>
                  <a:pt x="8906" y="0"/>
                  <a:pt x="7906" y="768"/>
                  <a:pt x="7572" y="1668"/>
                </a:cubicBezTo>
                <a:cubicBezTo>
                  <a:pt x="7239" y="2602"/>
                  <a:pt x="7372" y="3603"/>
                  <a:pt x="7505" y="4570"/>
                </a:cubicBezTo>
                <a:cubicBezTo>
                  <a:pt x="7439" y="3670"/>
                  <a:pt x="6171" y="3203"/>
                  <a:pt x="5371" y="3603"/>
                </a:cubicBezTo>
                <a:cubicBezTo>
                  <a:pt x="4970" y="3803"/>
                  <a:pt x="4670" y="4103"/>
                  <a:pt x="4437" y="4437"/>
                </a:cubicBezTo>
                <a:cubicBezTo>
                  <a:pt x="3803" y="3570"/>
                  <a:pt x="2235" y="3203"/>
                  <a:pt x="1301" y="3069"/>
                </a:cubicBezTo>
                <a:cubicBezTo>
                  <a:pt x="934" y="3003"/>
                  <a:pt x="467" y="3036"/>
                  <a:pt x="0" y="3103"/>
                </a:cubicBezTo>
                <a:lnTo>
                  <a:pt x="0" y="3616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0" name="Google Shape;580;p36"/>
          <p:cNvSpPr/>
          <p:nvPr/>
        </p:nvSpPr>
        <p:spPr>
          <a:xfrm>
            <a:off x="1132857" y="4583956"/>
            <a:ext cx="8007235" cy="576562"/>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1" name="Google Shape;581;p36"/>
          <p:cNvSpPr/>
          <p:nvPr/>
        </p:nvSpPr>
        <p:spPr>
          <a:xfrm>
            <a:off x="2503387" y="595038"/>
            <a:ext cx="1772972" cy="646132"/>
          </a:xfrm>
          <a:custGeom>
            <a:rect b="b" l="l" r="r" t="t"/>
            <a:pathLst>
              <a:path extrusionOk="0" h="12706" w="34865">
                <a:moveTo>
                  <a:pt x="16019" y="0"/>
                </a:moveTo>
                <a:cubicBezTo>
                  <a:pt x="11734" y="0"/>
                  <a:pt x="8116" y="2888"/>
                  <a:pt x="7022" y="6839"/>
                </a:cubicBezTo>
                <a:cubicBezTo>
                  <a:pt x="6688" y="6778"/>
                  <a:pt x="6323" y="6748"/>
                  <a:pt x="5958" y="6748"/>
                </a:cubicBezTo>
                <a:cubicBezTo>
                  <a:pt x="2676" y="6748"/>
                  <a:pt x="1" y="9423"/>
                  <a:pt x="1" y="12706"/>
                </a:cubicBezTo>
                <a:lnTo>
                  <a:pt x="34865" y="12706"/>
                </a:lnTo>
                <a:cubicBezTo>
                  <a:pt x="34439" y="10456"/>
                  <a:pt x="32494" y="8754"/>
                  <a:pt x="30123" y="8754"/>
                </a:cubicBezTo>
                <a:cubicBezTo>
                  <a:pt x="29515" y="8754"/>
                  <a:pt x="28907" y="8876"/>
                  <a:pt x="28360" y="9089"/>
                </a:cubicBezTo>
                <a:cubicBezTo>
                  <a:pt x="27934" y="7842"/>
                  <a:pt x="26749" y="6991"/>
                  <a:pt x="25381" y="6991"/>
                </a:cubicBezTo>
                <a:lnTo>
                  <a:pt x="25077" y="6991"/>
                </a:lnTo>
                <a:cubicBezTo>
                  <a:pt x="24013" y="2979"/>
                  <a:pt x="20366" y="0"/>
                  <a:pt x="16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88" name="Shape 588"/>
        <p:cNvGrpSpPr/>
        <p:nvPr/>
      </p:nvGrpSpPr>
      <p:grpSpPr>
        <a:xfrm>
          <a:off x="0" y="0"/>
          <a:ext cx="0" cy="0"/>
          <a:chOff x="0" y="0"/>
          <a:chExt cx="0" cy="0"/>
        </a:xfrm>
      </p:grpSpPr>
      <p:sp>
        <p:nvSpPr>
          <p:cNvPr id="589" name="Google Shape;589;p38"/>
          <p:cNvSpPr txBox="1"/>
          <p:nvPr>
            <p:ph type="ctrTitle"/>
          </p:nvPr>
        </p:nvSpPr>
        <p:spPr>
          <a:xfrm>
            <a:off x="685800" y="1597819"/>
            <a:ext cx="7772400" cy="11025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90" name="Google Shape;590;p38"/>
          <p:cNvSpPr txBox="1"/>
          <p:nvPr>
            <p:ph idx="1" type="subTitle"/>
          </p:nvPr>
        </p:nvSpPr>
        <p:spPr>
          <a:xfrm>
            <a:off x="1371600" y="2914650"/>
            <a:ext cx="6400800" cy="1314600"/>
          </a:xfrm>
          <a:prstGeom prst="rect">
            <a:avLst/>
          </a:prstGeom>
          <a:noFill/>
          <a:ln>
            <a:noFill/>
          </a:ln>
        </p:spPr>
        <p:txBody>
          <a:bodyPr anchorCtr="0" anchor="t" bIns="45700" lIns="91425" spcFirstLastPara="1" rIns="91425" wrap="square" tIns="45700">
            <a:normAutofit/>
          </a:bodyPr>
          <a:lstStyle>
            <a:lvl1pPr lvl="0" rtl="0" algn="ctr">
              <a:spcBef>
                <a:spcPts val="640"/>
              </a:spcBef>
              <a:spcAft>
                <a:spcPts val="0"/>
              </a:spcAft>
              <a:buClr>
                <a:srgbClr val="888888"/>
              </a:buClr>
              <a:buSzPts val="3200"/>
              <a:buNone/>
              <a:defRPr>
                <a:solidFill>
                  <a:srgbClr val="888888"/>
                </a:solidFill>
              </a:defRPr>
            </a:lvl1pPr>
            <a:lvl2pPr lvl="1" rtl="0" algn="ctr">
              <a:spcBef>
                <a:spcPts val="560"/>
              </a:spcBef>
              <a:spcAft>
                <a:spcPts val="0"/>
              </a:spcAft>
              <a:buClr>
                <a:srgbClr val="888888"/>
              </a:buClr>
              <a:buSzPts val="2800"/>
              <a:buNone/>
              <a:defRPr>
                <a:solidFill>
                  <a:srgbClr val="888888"/>
                </a:solidFill>
              </a:defRPr>
            </a:lvl2pPr>
            <a:lvl3pPr lvl="2" rtl="0" algn="ctr">
              <a:spcBef>
                <a:spcPts val="480"/>
              </a:spcBef>
              <a:spcAft>
                <a:spcPts val="0"/>
              </a:spcAft>
              <a:buClr>
                <a:srgbClr val="888888"/>
              </a:buClr>
              <a:buSzPts val="2400"/>
              <a:buNone/>
              <a:defRPr>
                <a:solidFill>
                  <a:srgbClr val="888888"/>
                </a:solidFill>
              </a:defRPr>
            </a:lvl3pPr>
            <a:lvl4pPr lvl="3" rtl="0" algn="ctr">
              <a:spcBef>
                <a:spcPts val="400"/>
              </a:spcBef>
              <a:spcAft>
                <a:spcPts val="0"/>
              </a:spcAft>
              <a:buClr>
                <a:srgbClr val="888888"/>
              </a:buClr>
              <a:buSzPts val="2000"/>
              <a:buNone/>
              <a:defRPr>
                <a:solidFill>
                  <a:srgbClr val="888888"/>
                </a:solidFill>
              </a:defRPr>
            </a:lvl4pPr>
            <a:lvl5pPr lvl="4" rtl="0" algn="ctr">
              <a:spcBef>
                <a:spcPts val="400"/>
              </a:spcBef>
              <a:spcAft>
                <a:spcPts val="0"/>
              </a:spcAft>
              <a:buClr>
                <a:srgbClr val="888888"/>
              </a:buClr>
              <a:buSzPts val="2000"/>
              <a:buNone/>
              <a:defRPr>
                <a:solidFill>
                  <a:srgbClr val="888888"/>
                </a:solidFill>
              </a:defRPr>
            </a:lvl5pPr>
            <a:lvl6pPr lvl="5" rtl="0" algn="ctr">
              <a:spcBef>
                <a:spcPts val="400"/>
              </a:spcBef>
              <a:spcAft>
                <a:spcPts val="0"/>
              </a:spcAft>
              <a:buClr>
                <a:srgbClr val="888888"/>
              </a:buClr>
              <a:buSzPts val="2000"/>
              <a:buNone/>
              <a:defRPr>
                <a:solidFill>
                  <a:srgbClr val="888888"/>
                </a:solidFill>
              </a:defRPr>
            </a:lvl6pPr>
            <a:lvl7pPr lvl="6" rtl="0" algn="ctr">
              <a:spcBef>
                <a:spcPts val="400"/>
              </a:spcBef>
              <a:spcAft>
                <a:spcPts val="0"/>
              </a:spcAft>
              <a:buClr>
                <a:srgbClr val="888888"/>
              </a:buClr>
              <a:buSzPts val="2000"/>
              <a:buNone/>
              <a:defRPr>
                <a:solidFill>
                  <a:srgbClr val="888888"/>
                </a:solidFill>
              </a:defRPr>
            </a:lvl7pPr>
            <a:lvl8pPr lvl="7" rtl="0" algn="ctr">
              <a:spcBef>
                <a:spcPts val="400"/>
              </a:spcBef>
              <a:spcAft>
                <a:spcPts val="0"/>
              </a:spcAft>
              <a:buClr>
                <a:srgbClr val="888888"/>
              </a:buClr>
              <a:buSzPts val="2000"/>
              <a:buNone/>
              <a:defRPr>
                <a:solidFill>
                  <a:srgbClr val="888888"/>
                </a:solidFill>
              </a:defRPr>
            </a:lvl8pPr>
            <a:lvl9pPr lvl="8" rtl="0" algn="ctr">
              <a:spcBef>
                <a:spcPts val="400"/>
              </a:spcBef>
              <a:spcAft>
                <a:spcPts val="0"/>
              </a:spcAft>
              <a:buClr>
                <a:srgbClr val="888888"/>
              </a:buClr>
              <a:buSzPts val="2000"/>
              <a:buNone/>
              <a:defRPr>
                <a:solidFill>
                  <a:srgbClr val="888888"/>
                </a:solidFill>
              </a:defRPr>
            </a:lvl9pPr>
          </a:lstStyle>
          <a:p/>
        </p:txBody>
      </p:sp>
      <p:sp>
        <p:nvSpPr>
          <p:cNvPr id="591" name="Google Shape;591;p38"/>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92" name="Google Shape;592;p38"/>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93" name="Google Shape;593;p38"/>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94" name="Shape 594"/>
        <p:cNvGrpSpPr/>
        <p:nvPr/>
      </p:nvGrpSpPr>
      <p:grpSpPr>
        <a:xfrm>
          <a:off x="0" y="0"/>
          <a:ext cx="0" cy="0"/>
          <a:chOff x="0" y="0"/>
          <a:chExt cx="0" cy="0"/>
        </a:xfrm>
      </p:grpSpPr>
      <p:sp>
        <p:nvSpPr>
          <p:cNvPr id="595" name="Google Shape;595;p39"/>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96" name="Google Shape;596;p39"/>
          <p:cNvSpPr txBox="1"/>
          <p:nvPr>
            <p:ph idx="1" type="body"/>
          </p:nvPr>
        </p:nvSpPr>
        <p:spPr>
          <a:xfrm>
            <a:off x="457200" y="1200150"/>
            <a:ext cx="8229600" cy="3394500"/>
          </a:xfrm>
          <a:prstGeom prst="rect">
            <a:avLst/>
          </a:prstGeom>
          <a:noFill/>
          <a:ln>
            <a:noFill/>
          </a:ln>
        </p:spPr>
        <p:txBody>
          <a:bodyPr anchorCtr="0" anchor="t" bIns="45700" lIns="91425" spcFirstLastPara="1" rIns="91425" wrap="square" tIns="45700">
            <a:norm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
        <p:nvSpPr>
          <p:cNvPr id="597" name="Google Shape;597;p39"/>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98" name="Google Shape;598;p39"/>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99" name="Google Shape;599;p39"/>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00" name="Shape 600"/>
        <p:cNvGrpSpPr/>
        <p:nvPr/>
      </p:nvGrpSpPr>
      <p:grpSpPr>
        <a:xfrm>
          <a:off x="0" y="0"/>
          <a:ext cx="0" cy="0"/>
          <a:chOff x="0" y="0"/>
          <a:chExt cx="0" cy="0"/>
        </a:xfrm>
      </p:grpSpPr>
      <p:sp>
        <p:nvSpPr>
          <p:cNvPr id="601" name="Google Shape;601;p40"/>
          <p:cNvSpPr txBox="1"/>
          <p:nvPr>
            <p:ph type="title"/>
          </p:nvPr>
        </p:nvSpPr>
        <p:spPr>
          <a:xfrm>
            <a:off x="722313" y="3305175"/>
            <a:ext cx="7772400" cy="1021500"/>
          </a:xfrm>
          <a:prstGeom prst="rect">
            <a:avLst/>
          </a:prstGeom>
          <a:noFill/>
          <a:ln>
            <a:noFill/>
          </a:ln>
        </p:spPr>
        <p:txBody>
          <a:bodyPr anchorCtr="0" anchor="t" bIns="45700" lIns="91425" spcFirstLastPara="1" rIns="91425" wrap="square" tIns="45700">
            <a:normAutofit/>
          </a:bodyPr>
          <a:lstStyle>
            <a:lvl1pPr lvl="0" rtl="0" algn="l">
              <a:spcBef>
                <a:spcPts val="0"/>
              </a:spcBef>
              <a:spcAft>
                <a:spcPts val="0"/>
              </a:spcAft>
              <a:buClr>
                <a:schemeClr val="dk1"/>
              </a:buClr>
              <a:buSzPts val="4000"/>
              <a:buFont typeface="Calibri"/>
              <a:buNone/>
              <a:defRPr b="1" sz="4000" cap="none"/>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602" name="Google Shape;602;p40"/>
          <p:cNvSpPr txBox="1"/>
          <p:nvPr>
            <p:ph idx="1" type="body"/>
          </p:nvPr>
        </p:nvSpPr>
        <p:spPr>
          <a:xfrm>
            <a:off x="722313" y="2180035"/>
            <a:ext cx="7772400" cy="1125300"/>
          </a:xfrm>
          <a:prstGeom prst="rect">
            <a:avLst/>
          </a:prstGeom>
          <a:noFill/>
          <a:ln>
            <a:noFill/>
          </a:ln>
        </p:spPr>
        <p:txBody>
          <a:bodyPr anchorCtr="0" anchor="b" bIns="45700" lIns="91425" spcFirstLastPara="1" rIns="91425" wrap="square" tIns="45700">
            <a:normAutofit/>
          </a:bodyPr>
          <a:lstStyle>
            <a:lvl1pPr indent="-228600" lvl="0" marL="457200" rtl="0" algn="l">
              <a:spcBef>
                <a:spcPts val="400"/>
              </a:spcBef>
              <a:spcAft>
                <a:spcPts val="0"/>
              </a:spcAft>
              <a:buClr>
                <a:srgbClr val="888888"/>
              </a:buClr>
              <a:buSzPts val="2000"/>
              <a:buNone/>
              <a:defRPr sz="2000">
                <a:solidFill>
                  <a:srgbClr val="888888"/>
                </a:solidFill>
              </a:defRPr>
            </a:lvl1pPr>
            <a:lvl2pPr indent="-228600" lvl="1" marL="914400" rtl="0" algn="l">
              <a:spcBef>
                <a:spcPts val="360"/>
              </a:spcBef>
              <a:spcAft>
                <a:spcPts val="0"/>
              </a:spcAft>
              <a:buClr>
                <a:srgbClr val="888888"/>
              </a:buClr>
              <a:buSzPts val="1800"/>
              <a:buNone/>
              <a:defRPr sz="1800">
                <a:solidFill>
                  <a:srgbClr val="888888"/>
                </a:solidFill>
              </a:defRPr>
            </a:lvl2pPr>
            <a:lvl3pPr indent="-228600" lvl="2" marL="1371600" rtl="0" algn="l">
              <a:spcBef>
                <a:spcPts val="320"/>
              </a:spcBef>
              <a:spcAft>
                <a:spcPts val="0"/>
              </a:spcAft>
              <a:buClr>
                <a:srgbClr val="888888"/>
              </a:buClr>
              <a:buSzPts val="1600"/>
              <a:buNone/>
              <a:defRPr sz="1600">
                <a:solidFill>
                  <a:srgbClr val="888888"/>
                </a:solidFill>
              </a:defRPr>
            </a:lvl3pPr>
            <a:lvl4pPr indent="-228600" lvl="3" marL="1828800" rtl="0" algn="l">
              <a:spcBef>
                <a:spcPts val="280"/>
              </a:spcBef>
              <a:spcAft>
                <a:spcPts val="0"/>
              </a:spcAft>
              <a:buClr>
                <a:srgbClr val="888888"/>
              </a:buClr>
              <a:buSzPts val="1400"/>
              <a:buNone/>
              <a:defRPr sz="1400">
                <a:solidFill>
                  <a:srgbClr val="888888"/>
                </a:solidFill>
              </a:defRPr>
            </a:lvl4pPr>
            <a:lvl5pPr indent="-228600" lvl="4" marL="2286000" rtl="0" algn="l">
              <a:spcBef>
                <a:spcPts val="280"/>
              </a:spcBef>
              <a:spcAft>
                <a:spcPts val="0"/>
              </a:spcAft>
              <a:buClr>
                <a:srgbClr val="888888"/>
              </a:buClr>
              <a:buSzPts val="1400"/>
              <a:buNone/>
              <a:defRPr sz="1400">
                <a:solidFill>
                  <a:srgbClr val="888888"/>
                </a:solidFill>
              </a:defRPr>
            </a:lvl5pPr>
            <a:lvl6pPr indent="-228600" lvl="5" marL="2743200" rtl="0" algn="l">
              <a:spcBef>
                <a:spcPts val="280"/>
              </a:spcBef>
              <a:spcAft>
                <a:spcPts val="0"/>
              </a:spcAft>
              <a:buClr>
                <a:srgbClr val="888888"/>
              </a:buClr>
              <a:buSzPts val="1400"/>
              <a:buNone/>
              <a:defRPr sz="1400">
                <a:solidFill>
                  <a:srgbClr val="888888"/>
                </a:solidFill>
              </a:defRPr>
            </a:lvl6pPr>
            <a:lvl7pPr indent="-228600" lvl="6" marL="3200400" rtl="0" algn="l">
              <a:spcBef>
                <a:spcPts val="280"/>
              </a:spcBef>
              <a:spcAft>
                <a:spcPts val="0"/>
              </a:spcAft>
              <a:buClr>
                <a:srgbClr val="888888"/>
              </a:buClr>
              <a:buSzPts val="1400"/>
              <a:buNone/>
              <a:defRPr sz="1400">
                <a:solidFill>
                  <a:srgbClr val="888888"/>
                </a:solidFill>
              </a:defRPr>
            </a:lvl7pPr>
            <a:lvl8pPr indent="-228600" lvl="7" marL="3657600" rtl="0" algn="l">
              <a:spcBef>
                <a:spcPts val="280"/>
              </a:spcBef>
              <a:spcAft>
                <a:spcPts val="0"/>
              </a:spcAft>
              <a:buClr>
                <a:srgbClr val="888888"/>
              </a:buClr>
              <a:buSzPts val="1400"/>
              <a:buNone/>
              <a:defRPr sz="1400">
                <a:solidFill>
                  <a:srgbClr val="888888"/>
                </a:solidFill>
              </a:defRPr>
            </a:lvl8pPr>
            <a:lvl9pPr indent="-228600" lvl="8" marL="4114800" rtl="0" algn="l">
              <a:spcBef>
                <a:spcPts val="280"/>
              </a:spcBef>
              <a:spcAft>
                <a:spcPts val="0"/>
              </a:spcAft>
              <a:buClr>
                <a:srgbClr val="888888"/>
              </a:buClr>
              <a:buSzPts val="1400"/>
              <a:buNone/>
              <a:defRPr sz="1400">
                <a:solidFill>
                  <a:srgbClr val="888888"/>
                </a:solidFill>
              </a:defRPr>
            </a:lvl9pPr>
          </a:lstStyle>
          <a:p/>
        </p:txBody>
      </p:sp>
      <p:sp>
        <p:nvSpPr>
          <p:cNvPr id="603" name="Google Shape;603;p40"/>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04" name="Google Shape;604;p40"/>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05" name="Google Shape;605;p40"/>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06" name="Shape 606"/>
        <p:cNvGrpSpPr/>
        <p:nvPr/>
      </p:nvGrpSpPr>
      <p:grpSpPr>
        <a:xfrm>
          <a:off x="0" y="0"/>
          <a:ext cx="0" cy="0"/>
          <a:chOff x="0" y="0"/>
          <a:chExt cx="0" cy="0"/>
        </a:xfrm>
      </p:grpSpPr>
      <p:sp>
        <p:nvSpPr>
          <p:cNvPr id="607" name="Google Shape;607;p41"/>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608" name="Google Shape;608;p41"/>
          <p:cNvSpPr txBox="1"/>
          <p:nvPr>
            <p:ph idx="1" type="body"/>
          </p:nvPr>
        </p:nvSpPr>
        <p:spPr>
          <a:xfrm>
            <a:off x="457200" y="1200150"/>
            <a:ext cx="4038600" cy="3394500"/>
          </a:xfrm>
          <a:prstGeom prst="rect">
            <a:avLst/>
          </a:prstGeom>
          <a:noFill/>
          <a:ln>
            <a:noFill/>
          </a:ln>
        </p:spPr>
        <p:txBody>
          <a:bodyPr anchorCtr="0" anchor="t" bIns="45700" lIns="91425" spcFirstLastPara="1" rIns="91425" wrap="square" tIns="45700">
            <a:normAutofit/>
          </a:bodyPr>
          <a:lstStyle>
            <a:lvl1pPr indent="-406400" lvl="0" marL="457200" rtl="0" algn="l">
              <a:spcBef>
                <a:spcPts val="560"/>
              </a:spcBef>
              <a:spcAft>
                <a:spcPts val="0"/>
              </a:spcAft>
              <a:buClr>
                <a:schemeClr val="dk1"/>
              </a:buClr>
              <a:buSzPts val="2800"/>
              <a:buChar char="•"/>
              <a:defRPr sz="2800"/>
            </a:lvl1pPr>
            <a:lvl2pPr indent="-381000" lvl="1" marL="914400" rtl="0" algn="l">
              <a:spcBef>
                <a:spcPts val="480"/>
              </a:spcBef>
              <a:spcAft>
                <a:spcPts val="0"/>
              </a:spcAft>
              <a:buClr>
                <a:schemeClr val="dk1"/>
              </a:buClr>
              <a:buSzPts val="2400"/>
              <a:buChar char="–"/>
              <a:defRPr sz="2400"/>
            </a:lvl2pPr>
            <a:lvl3pPr indent="-355600" lvl="2" marL="1371600" rtl="0" algn="l">
              <a:spcBef>
                <a:spcPts val="400"/>
              </a:spcBef>
              <a:spcAft>
                <a:spcPts val="0"/>
              </a:spcAft>
              <a:buClr>
                <a:schemeClr val="dk1"/>
              </a:buClr>
              <a:buSzPts val="2000"/>
              <a:buChar char="•"/>
              <a:defRPr sz="2000"/>
            </a:lvl3pPr>
            <a:lvl4pPr indent="-342900" lvl="3" marL="1828800" rtl="0" algn="l">
              <a:spcBef>
                <a:spcPts val="360"/>
              </a:spcBef>
              <a:spcAft>
                <a:spcPts val="0"/>
              </a:spcAft>
              <a:buClr>
                <a:schemeClr val="dk1"/>
              </a:buClr>
              <a:buSzPts val="1800"/>
              <a:buChar char="–"/>
              <a:defRPr sz="1800"/>
            </a:lvl4pPr>
            <a:lvl5pPr indent="-342900" lvl="4" marL="2286000" rtl="0" algn="l">
              <a:spcBef>
                <a:spcPts val="360"/>
              </a:spcBef>
              <a:spcAft>
                <a:spcPts val="0"/>
              </a:spcAft>
              <a:buClr>
                <a:schemeClr val="dk1"/>
              </a:buClr>
              <a:buSzPts val="1800"/>
              <a:buChar char="»"/>
              <a:defRPr sz="1800"/>
            </a:lvl5pPr>
            <a:lvl6pPr indent="-342900" lvl="5" marL="2743200" rtl="0" algn="l">
              <a:spcBef>
                <a:spcPts val="360"/>
              </a:spcBef>
              <a:spcAft>
                <a:spcPts val="0"/>
              </a:spcAft>
              <a:buClr>
                <a:schemeClr val="dk1"/>
              </a:buClr>
              <a:buSzPts val="1800"/>
              <a:buChar char="•"/>
              <a:defRPr sz="1800"/>
            </a:lvl6pPr>
            <a:lvl7pPr indent="-342900" lvl="6" marL="3200400" rtl="0" algn="l">
              <a:spcBef>
                <a:spcPts val="360"/>
              </a:spcBef>
              <a:spcAft>
                <a:spcPts val="0"/>
              </a:spcAft>
              <a:buClr>
                <a:schemeClr val="dk1"/>
              </a:buClr>
              <a:buSzPts val="1800"/>
              <a:buChar char="•"/>
              <a:defRPr sz="1800"/>
            </a:lvl7pPr>
            <a:lvl8pPr indent="-342900" lvl="7" marL="3657600" rtl="0" algn="l">
              <a:spcBef>
                <a:spcPts val="360"/>
              </a:spcBef>
              <a:spcAft>
                <a:spcPts val="0"/>
              </a:spcAft>
              <a:buClr>
                <a:schemeClr val="dk1"/>
              </a:buClr>
              <a:buSzPts val="1800"/>
              <a:buChar char="•"/>
              <a:defRPr sz="1800"/>
            </a:lvl8pPr>
            <a:lvl9pPr indent="-342900" lvl="8" marL="4114800" rtl="0" algn="l">
              <a:spcBef>
                <a:spcPts val="360"/>
              </a:spcBef>
              <a:spcAft>
                <a:spcPts val="0"/>
              </a:spcAft>
              <a:buClr>
                <a:schemeClr val="dk1"/>
              </a:buClr>
              <a:buSzPts val="1800"/>
              <a:buChar char="•"/>
              <a:defRPr sz="1800"/>
            </a:lvl9pPr>
          </a:lstStyle>
          <a:p/>
        </p:txBody>
      </p:sp>
      <p:sp>
        <p:nvSpPr>
          <p:cNvPr id="609" name="Google Shape;609;p41"/>
          <p:cNvSpPr txBox="1"/>
          <p:nvPr>
            <p:ph idx="2" type="body"/>
          </p:nvPr>
        </p:nvSpPr>
        <p:spPr>
          <a:xfrm>
            <a:off x="4648200" y="1200150"/>
            <a:ext cx="4038600" cy="3394500"/>
          </a:xfrm>
          <a:prstGeom prst="rect">
            <a:avLst/>
          </a:prstGeom>
          <a:noFill/>
          <a:ln>
            <a:noFill/>
          </a:ln>
        </p:spPr>
        <p:txBody>
          <a:bodyPr anchorCtr="0" anchor="t" bIns="45700" lIns="91425" spcFirstLastPara="1" rIns="91425" wrap="square" tIns="45700">
            <a:normAutofit/>
          </a:bodyPr>
          <a:lstStyle>
            <a:lvl1pPr indent="-406400" lvl="0" marL="457200" rtl="0" algn="l">
              <a:spcBef>
                <a:spcPts val="560"/>
              </a:spcBef>
              <a:spcAft>
                <a:spcPts val="0"/>
              </a:spcAft>
              <a:buClr>
                <a:schemeClr val="dk1"/>
              </a:buClr>
              <a:buSzPts val="2800"/>
              <a:buChar char="•"/>
              <a:defRPr sz="2800"/>
            </a:lvl1pPr>
            <a:lvl2pPr indent="-381000" lvl="1" marL="914400" rtl="0" algn="l">
              <a:spcBef>
                <a:spcPts val="480"/>
              </a:spcBef>
              <a:spcAft>
                <a:spcPts val="0"/>
              </a:spcAft>
              <a:buClr>
                <a:schemeClr val="dk1"/>
              </a:buClr>
              <a:buSzPts val="2400"/>
              <a:buChar char="–"/>
              <a:defRPr sz="2400"/>
            </a:lvl2pPr>
            <a:lvl3pPr indent="-355600" lvl="2" marL="1371600" rtl="0" algn="l">
              <a:spcBef>
                <a:spcPts val="400"/>
              </a:spcBef>
              <a:spcAft>
                <a:spcPts val="0"/>
              </a:spcAft>
              <a:buClr>
                <a:schemeClr val="dk1"/>
              </a:buClr>
              <a:buSzPts val="2000"/>
              <a:buChar char="•"/>
              <a:defRPr sz="2000"/>
            </a:lvl3pPr>
            <a:lvl4pPr indent="-342900" lvl="3" marL="1828800" rtl="0" algn="l">
              <a:spcBef>
                <a:spcPts val="360"/>
              </a:spcBef>
              <a:spcAft>
                <a:spcPts val="0"/>
              </a:spcAft>
              <a:buClr>
                <a:schemeClr val="dk1"/>
              </a:buClr>
              <a:buSzPts val="1800"/>
              <a:buChar char="–"/>
              <a:defRPr sz="1800"/>
            </a:lvl4pPr>
            <a:lvl5pPr indent="-342900" lvl="4" marL="2286000" rtl="0" algn="l">
              <a:spcBef>
                <a:spcPts val="360"/>
              </a:spcBef>
              <a:spcAft>
                <a:spcPts val="0"/>
              </a:spcAft>
              <a:buClr>
                <a:schemeClr val="dk1"/>
              </a:buClr>
              <a:buSzPts val="1800"/>
              <a:buChar char="»"/>
              <a:defRPr sz="1800"/>
            </a:lvl5pPr>
            <a:lvl6pPr indent="-342900" lvl="5" marL="2743200" rtl="0" algn="l">
              <a:spcBef>
                <a:spcPts val="360"/>
              </a:spcBef>
              <a:spcAft>
                <a:spcPts val="0"/>
              </a:spcAft>
              <a:buClr>
                <a:schemeClr val="dk1"/>
              </a:buClr>
              <a:buSzPts val="1800"/>
              <a:buChar char="•"/>
              <a:defRPr sz="1800"/>
            </a:lvl6pPr>
            <a:lvl7pPr indent="-342900" lvl="6" marL="3200400" rtl="0" algn="l">
              <a:spcBef>
                <a:spcPts val="360"/>
              </a:spcBef>
              <a:spcAft>
                <a:spcPts val="0"/>
              </a:spcAft>
              <a:buClr>
                <a:schemeClr val="dk1"/>
              </a:buClr>
              <a:buSzPts val="1800"/>
              <a:buChar char="•"/>
              <a:defRPr sz="1800"/>
            </a:lvl7pPr>
            <a:lvl8pPr indent="-342900" lvl="7" marL="3657600" rtl="0" algn="l">
              <a:spcBef>
                <a:spcPts val="360"/>
              </a:spcBef>
              <a:spcAft>
                <a:spcPts val="0"/>
              </a:spcAft>
              <a:buClr>
                <a:schemeClr val="dk1"/>
              </a:buClr>
              <a:buSzPts val="1800"/>
              <a:buChar char="•"/>
              <a:defRPr sz="1800"/>
            </a:lvl8pPr>
            <a:lvl9pPr indent="-342900" lvl="8" marL="4114800" rtl="0" algn="l">
              <a:spcBef>
                <a:spcPts val="360"/>
              </a:spcBef>
              <a:spcAft>
                <a:spcPts val="0"/>
              </a:spcAft>
              <a:buClr>
                <a:schemeClr val="dk1"/>
              </a:buClr>
              <a:buSzPts val="1800"/>
              <a:buChar char="•"/>
              <a:defRPr sz="1800"/>
            </a:lvl9pPr>
          </a:lstStyle>
          <a:p/>
        </p:txBody>
      </p:sp>
      <p:sp>
        <p:nvSpPr>
          <p:cNvPr id="610" name="Google Shape;610;p41"/>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11" name="Google Shape;611;p41"/>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12" name="Google Shape;612;p41"/>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3" name="Shape 63"/>
        <p:cNvGrpSpPr/>
        <p:nvPr/>
      </p:nvGrpSpPr>
      <p:grpSpPr>
        <a:xfrm>
          <a:off x="0" y="0"/>
          <a:ext cx="0" cy="0"/>
          <a:chOff x="0" y="0"/>
          <a:chExt cx="0" cy="0"/>
        </a:xfrm>
      </p:grpSpPr>
      <p:grpSp>
        <p:nvGrpSpPr>
          <p:cNvPr id="64" name="Google Shape;64;p5"/>
          <p:cNvGrpSpPr/>
          <p:nvPr/>
        </p:nvGrpSpPr>
        <p:grpSpPr>
          <a:xfrm flipH="1">
            <a:off x="5375069" y="3176559"/>
            <a:ext cx="3768923" cy="1983886"/>
            <a:chOff x="238125" y="1477525"/>
            <a:chExt cx="3628500" cy="3742475"/>
          </a:xfrm>
        </p:grpSpPr>
        <p:sp>
          <p:nvSpPr>
            <p:cNvPr id="65" name="Google Shape;65;p5"/>
            <p:cNvSpPr/>
            <p:nvPr/>
          </p:nvSpPr>
          <p:spPr>
            <a:xfrm>
              <a:off x="238125" y="1477525"/>
              <a:ext cx="3628500" cy="3742475"/>
            </a:xfrm>
            <a:custGeom>
              <a:rect b="b" l="l" r="r" t="t"/>
              <a:pathLst>
                <a:path extrusionOk="0" h="149699" w="145140">
                  <a:moveTo>
                    <a:pt x="11034" y="0"/>
                  </a:moveTo>
                  <a:cubicBezTo>
                    <a:pt x="9119" y="0"/>
                    <a:pt x="0" y="9879"/>
                    <a:pt x="0" y="9879"/>
                  </a:cubicBezTo>
                  <a:lnTo>
                    <a:pt x="608" y="149698"/>
                  </a:lnTo>
                  <a:lnTo>
                    <a:pt x="145139" y="149698"/>
                  </a:lnTo>
                  <a:lnTo>
                    <a:pt x="141340" y="68785"/>
                  </a:lnTo>
                  <a:lnTo>
                    <a:pt x="126537" y="53192"/>
                  </a:lnTo>
                  <a:lnTo>
                    <a:pt x="104865" y="42189"/>
                  </a:lnTo>
                  <a:lnTo>
                    <a:pt x="94227" y="42949"/>
                  </a:lnTo>
                  <a:lnTo>
                    <a:pt x="63466" y="28116"/>
                  </a:lnTo>
                  <a:lnTo>
                    <a:pt x="44074" y="20912"/>
                  </a:lnTo>
                  <a:lnTo>
                    <a:pt x="24712" y="6079"/>
                  </a:lnTo>
                  <a:lnTo>
                    <a:pt x="19392" y="9879"/>
                  </a:lnTo>
                  <a:cubicBezTo>
                    <a:pt x="19392" y="9879"/>
                    <a:pt x="12918" y="0"/>
                    <a:pt x="11034"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5"/>
            <p:cNvSpPr/>
            <p:nvPr/>
          </p:nvSpPr>
          <p:spPr>
            <a:xfrm>
              <a:off x="1349825" y="2034884"/>
              <a:ext cx="1946875" cy="1973813"/>
            </a:xfrm>
            <a:custGeom>
              <a:rect b="b" l="l" r="r" t="t"/>
              <a:pathLst>
                <a:path extrusionOk="0" h="70670" w="77875">
                  <a:moveTo>
                    <a:pt x="1" y="0"/>
                  </a:moveTo>
                  <a:lnTo>
                    <a:pt x="16323" y="9119"/>
                  </a:lnTo>
                  <a:lnTo>
                    <a:pt x="20123" y="15958"/>
                  </a:lnTo>
                  <a:lnTo>
                    <a:pt x="39880" y="28481"/>
                  </a:lnTo>
                  <a:lnTo>
                    <a:pt x="39880" y="28481"/>
                  </a:lnTo>
                  <a:lnTo>
                    <a:pt x="27357" y="24317"/>
                  </a:lnTo>
                  <a:lnTo>
                    <a:pt x="36841" y="30001"/>
                  </a:lnTo>
                  <a:lnTo>
                    <a:pt x="44835" y="40274"/>
                  </a:lnTo>
                  <a:lnTo>
                    <a:pt x="33801" y="32676"/>
                  </a:lnTo>
                  <a:lnTo>
                    <a:pt x="38755" y="39515"/>
                  </a:lnTo>
                  <a:lnTo>
                    <a:pt x="25442" y="29636"/>
                  </a:lnTo>
                  <a:lnTo>
                    <a:pt x="22798" y="23922"/>
                  </a:lnTo>
                  <a:lnTo>
                    <a:pt x="9880" y="17842"/>
                  </a:lnTo>
                  <a:lnTo>
                    <a:pt x="17843" y="23922"/>
                  </a:lnTo>
                  <a:lnTo>
                    <a:pt x="20123" y="32280"/>
                  </a:lnTo>
                  <a:lnTo>
                    <a:pt x="20123" y="32280"/>
                  </a:lnTo>
                  <a:lnTo>
                    <a:pt x="9484" y="23557"/>
                  </a:lnTo>
                  <a:lnTo>
                    <a:pt x="9484" y="23557"/>
                  </a:lnTo>
                  <a:lnTo>
                    <a:pt x="18238" y="36475"/>
                  </a:lnTo>
                  <a:lnTo>
                    <a:pt x="23162" y="49758"/>
                  </a:lnTo>
                  <a:lnTo>
                    <a:pt x="13679" y="37235"/>
                  </a:lnTo>
                  <a:lnTo>
                    <a:pt x="13679" y="37235"/>
                  </a:lnTo>
                  <a:lnTo>
                    <a:pt x="15959" y="48238"/>
                  </a:lnTo>
                  <a:lnTo>
                    <a:pt x="14439" y="58877"/>
                  </a:lnTo>
                  <a:lnTo>
                    <a:pt x="66871" y="70670"/>
                  </a:lnTo>
                  <a:lnTo>
                    <a:pt x="77875" y="56232"/>
                  </a:lnTo>
                  <a:lnTo>
                    <a:pt x="60792" y="43314"/>
                  </a:lnTo>
                  <a:lnTo>
                    <a:pt x="58118" y="33435"/>
                  </a:lnTo>
                  <a:lnTo>
                    <a:pt x="46354" y="27356"/>
                  </a:lnTo>
                  <a:lnTo>
                    <a:pt x="59637" y="23557"/>
                  </a:lnTo>
                  <a:lnTo>
                    <a:pt x="45959" y="24317"/>
                  </a:lnTo>
                  <a:lnTo>
                    <a:pt x="27722" y="14803"/>
                  </a:lnTo>
                  <a:lnTo>
                    <a:pt x="18603" y="7204"/>
                  </a:lnTo>
                  <a:lnTo>
                    <a:pt x="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5"/>
            <p:cNvSpPr/>
            <p:nvPr/>
          </p:nvSpPr>
          <p:spPr>
            <a:xfrm>
              <a:off x="867300" y="1944100"/>
              <a:ext cx="234825" cy="114000"/>
            </a:xfrm>
            <a:custGeom>
              <a:rect b="b" l="l" r="r" t="t"/>
              <a:pathLst>
                <a:path extrusionOk="0" h="4560" w="9393">
                  <a:moveTo>
                    <a:pt x="1399" y="0"/>
                  </a:moveTo>
                  <a:lnTo>
                    <a:pt x="1" y="3313"/>
                  </a:lnTo>
                  <a:lnTo>
                    <a:pt x="9393" y="4559"/>
                  </a:lnTo>
                  <a:lnTo>
                    <a:pt x="1399"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5"/>
            <p:cNvSpPr/>
            <p:nvPr/>
          </p:nvSpPr>
          <p:spPr>
            <a:xfrm>
              <a:off x="1086925" y="2006400"/>
              <a:ext cx="500025" cy="280425"/>
            </a:xfrm>
            <a:custGeom>
              <a:rect b="b" l="l" r="r" t="t"/>
              <a:pathLst>
                <a:path extrusionOk="0" h="11217" w="20001">
                  <a:moveTo>
                    <a:pt x="3647" y="0"/>
                  </a:moveTo>
                  <a:lnTo>
                    <a:pt x="6626" y="4104"/>
                  </a:lnTo>
                  <a:lnTo>
                    <a:pt x="0" y="4043"/>
                  </a:lnTo>
                  <a:lnTo>
                    <a:pt x="0" y="4043"/>
                  </a:lnTo>
                  <a:lnTo>
                    <a:pt x="8024" y="6414"/>
                  </a:lnTo>
                  <a:lnTo>
                    <a:pt x="11307" y="11186"/>
                  </a:lnTo>
                  <a:lnTo>
                    <a:pt x="20000" y="11216"/>
                  </a:lnTo>
                  <a:lnTo>
                    <a:pt x="13860" y="8450"/>
                  </a:lnTo>
                  <a:lnTo>
                    <a:pt x="8936" y="2706"/>
                  </a:lnTo>
                  <a:lnTo>
                    <a:pt x="364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5"/>
            <p:cNvSpPr/>
            <p:nvPr/>
          </p:nvSpPr>
          <p:spPr>
            <a:xfrm>
              <a:off x="722925" y="1629500"/>
              <a:ext cx="199125" cy="246975"/>
            </a:xfrm>
            <a:custGeom>
              <a:rect b="b" l="l" r="r" t="t"/>
              <a:pathLst>
                <a:path extrusionOk="0" h="9879" w="7965">
                  <a:moveTo>
                    <a:pt x="5320" y="0"/>
                  </a:moveTo>
                  <a:lnTo>
                    <a:pt x="0" y="3800"/>
                  </a:lnTo>
                  <a:lnTo>
                    <a:pt x="7964" y="9879"/>
                  </a:lnTo>
                  <a:lnTo>
                    <a:pt x="4925" y="4560"/>
                  </a:lnTo>
                  <a:lnTo>
                    <a:pt x="532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5"/>
            <p:cNvSpPr/>
            <p:nvPr/>
          </p:nvSpPr>
          <p:spPr>
            <a:xfrm>
              <a:off x="2963850" y="2802775"/>
              <a:ext cx="323725" cy="167950"/>
            </a:xfrm>
            <a:custGeom>
              <a:rect b="b" l="l" r="r" t="t"/>
              <a:pathLst>
                <a:path extrusionOk="0" h="6718" w="12949">
                  <a:moveTo>
                    <a:pt x="7994" y="0"/>
                  </a:moveTo>
                  <a:lnTo>
                    <a:pt x="0" y="122"/>
                  </a:lnTo>
                  <a:lnTo>
                    <a:pt x="5988" y="2523"/>
                  </a:lnTo>
                  <a:lnTo>
                    <a:pt x="12949" y="6717"/>
                  </a:lnTo>
                  <a:lnTo>
                    <a:pt x="7994" y="0"/>
                  </a:lnTo>
                  <a:close/>
                </a:path>
              </a:pathLst>
            </a:custGeom>
            <a:solidFill>
              <a:srgbClr val="E8CDA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5"/>
            <p:cNvSpPr/>
            <p:nvPr/>
          </p:nvSpPr>
          <p:spPr>
            <a:xfrm>
              <a:off x="238125" y="1705466"/>
              <a:ext cx="1605675" cy="2079947"/>
            </a:xfrm>
            <a:custGeom>
              <a:rect b="b" l="l" r="r" t="t"/>
              <a:pathLst>
                <a:path extrusionOk="0" h="74470" w="64227">
                  <a:moveTo>
                    <a:pt x="7599" y="1"/>
                  </a:moveTo>
                  <a:lnTo>
                    <a:pt x="395" y="5715"/>
                  </a:lnTo>
                  <a:lnTo>
                    <a:pt x="0" y="74470"/>
                  </a:lnTo>
                  <a:lnTo>
                    <a:pt x="61187" y="69546"/>
                  </a:lnTo>
                  <a:lnTo>
                    <a:pt x="64226" y="68391"/>
                  </a:lnTo>
                  <a:lnTo>
                    <a:pt x="36475" y="48269"/>
                  </a:lnTo>
                  <a:lnTo>
                    <a:pt x="23557" y="50549"/>
                  </a:lnTo>
                  <a:lnTo>
                    <a:pt x="15593" y="43710"/>
                  </a:lnTo>
                  <a:lnTo>
                    <a:pt x="13313" y="26232"/>
                  </a:lnTo>
                  <a:lnTo>
                    <a:pt x="9119" y="37631"/>
                  </a:lnTo>
                  <a:lnTo>
                    <a:pt x="10274" y="50154"/>
                  </a:lnTo>
                  <a:lnTo>
                    <a:pt x="4559" y="36476"/>
                  </a:lnTo>
                  <a:lnTo>
                    <a:pt x="10274" y="21278"/>
                  </a:lnTo>
                  <a:lnTo>
                    <a:pt x="7599"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2" name="Google Shape;72;p5"/>
          <p:cNvGrpSpPr/>
          <p:nvPr/>
        </p:nvGrpSpPr>
        <p:grpSpPr>
          <a:xfrm flipH="1">
            <a:off x="0" y="4225630"/>
            <a:ext cx="9140092" cy="934888"/>
            <a:chOff x="238125" y="3373125"/>
            <a:chExt cx="7124000" cy="1846875"/>
          </a:xfrm>
        </p:grpSpPr>
        <p:sp>
          <p:nvSpPr>
            <p:cNvPr id="73" name="Google Shape;73;p5"/>
            <p:cNvSpPr/>
            <p:nvPr/>
          </p:nvSpPr>
          <p:spPr>
            <a:xfrm>
              <a:off x="238125" y="3373125"/>
              <a:ext cx="7124000" cy="1846875"/>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5"/>
            <p:cNvSpPr/>
            <p:nvPr/>
          </p:nvSpPr>
          <p:spPr>
            <a:xfrm>
              <a:off x="1121100" y="4081000"/>
              <a:ext cx="6241025" cy="1139000"/>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rgbClr val="BAAA8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5" name="Google Shape;75;p5"/>
          <p:cNvSpPr/>
          <p:nvPr/>
        </p:nvSpPr>
        <p:spPr>
          <a:xfrm>
            <a:off x="7898674" y="191238"/>
            <a:ext cx="1772972" cy="646132"/>
          </a:xfrm>
          <a:custGeom>
            <a:rect b="b" l="l" r="r" t="t"/>
            <a:pathLst>
              <a:path extrusionOk="0" h="12706" w="34865">
                <a:moveTo>
                  <a:pt x="16019" y="0"/>
                </a:moveTo>
                <a:cubicBezTo>
                  <a:pt x="11734" y="0"/>
                  <a:pt x="8116" y="2888"/>
                  <a:pt x="7022" y="6839"/>
                </a:cubicBezTo>
                <a:cubicBezTo>
                  <a:pt x="6688" y="6778"/>
                  <a:pt x="6323" y="6748"/>
                  <a:pt x="5958" y="6748"/>
                </a:cubicBezTo>
                <a:cubicBezTo>
                  <a:pt x="2676" y="6748"/>
                  <a:pt x="1" y="9423"/>
                  <a:pt x="1" y="12706"/>
                </a:cubicBezTo>
                <a:lnTo>
                  <a:pt x="34865" y="12706"/>
                </a:lnTo>
                <a:cubicBezTo>
                  <a:pt x="34439" y="10456"/>
                  <a:pt x="32494" y="8754"/>
                  <a:pt x="30123" y="8754"/>
                </a:cubicBezTo>
                <a:cubicBezTo>
                  <a:pt x="29515" y="8754"/>
                  <a:pt x="28907" y="8876"/>
                  <a:pt x="28360" y="9089"/>
                </a:cubicBezTo>
                <a:cubicBezTo>
                  <a:pt x="27934" y="7842"/>
                  <a:pt x="26749" y="6991"/>
                  <a:pt x="25381" y="6991"/>
                </a:cubicBezTo>
                <a:lnTo>
                  <a:pt x="25077" y="6991"/>
                </a:lnTo>
                <a:cubicBezTo>
                  <a:pt x="24013" y="2979"/>
                  <a:pt x="20366" y="0"/>
                  <a:pt x="16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5"/>
          <p:cNvSpPr txBox="1"/>
          <p:nvPr>
            <p:ph idx="1" type="body"/>
          </p:nvPr>
        </p:nvSpPr>
        <p:spPr>
          <a:xfrm>
            <a:off x="713225" y="1152475"/>
            <a:ext cx="3858900" cy="3447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Clr>
                <a:schemeClr val="lt2"/>
              </a:buClr>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77" name="Google Shape;77;p5"/>
          <p:cNvSpPr txBox="1"/>
          <p:nvPr>
            <p:ph idx="2" type="body"/>
          </p:nvPr>
        </p:nvSpPr>
        <p:spPr>
          <a:xfrm>
            <a:off x="4572000" y="1152475"/>
            <a:ext cx="3858900" cy="3447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Clr>
                <a:schemeClr val="lt2"/>
              </a:buClr>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78" name="Google Shape;78;p5"/>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300"/>
              <a:buNone/>
              <a:defRPr sz="3300">
                <a:solidFill>
                  <a:srgbClr val="16343F"/>
                </a:solidFill>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13" name="Shape 613"/>
        <p:cNvGrpSpPr/>
        <p:nvPr/>
      </p:nvGrpSpPr>
      <p:grpSpPr>
        <a:xfrm>
          <a:off x="0" y="0"/>
          <a:ext cx="0" cy="0"/>
          <a:chOff x="0" y="0"/>
          <a:chExt cx="0" cy="0"/>
        </a:xfrm>
      </p:grpSpPr>
      <p:sp>
        <p:nvSpPr>
          <p:cNvPr id="614" name="Google Shape;614;p42"/>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44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615" name="Google Shape;615;p42"/>
          <p:cNvSpPr txBox="1"/>
          <p:nvPr>
            <p:ph idx="1" type="body"/>
          </p:nvPr>
        </p:nvSpPr>
        <p:spPr>
          <a:xfrm>
            <a:off x="457200" y="1151335"/>
            <a:ext cx="4040100" cy="480000"/>
          </a:xfrm>
          <a:prstGeom prst="rect">
            <a:avLst/>
          </a:prstGeom>
          <a:noFill/>
          <a:ln>
            <a:noFill/>
          </a:ln>
        </p:spPr>
        <p:txBody>
          <a:bodyPr anchorCtr="0" anchor="b" bIns="45700" lIns="91425" spcFirstLastPara="1" rIns="91425" wrap="square" tIns="45700">
            <a:normAutofit/>
          </a:bodyPr>
          <a:lstStyle>
            <a:lvl1pPr indent="-228600" lvl="0" marL="457200" rtl="0" algn="l">
              <a:spcBef>
                <a:spcPts val="480"/>
              </a:spcBef>
              <a:spcAft>
                <a:spcPts val="0"/>
              </a:spcAft>
              <a:buClr>
                <a:schemeClr val="dk1"/>
              </a:buClr>
              <a:buSzPts val="2400"/>
              <a:buNone/>
              <a:defRPr b="1" sz="2400"/>
            </a:lvl1pPr>
            <a:lvl2pPr indent="-228600" lvl="1" marL="914400" rtl="0" algn="l">
              <a:spcBef>
                <a:spcPts val="400"/>
              </a:spcBef>
              <a:spcAft>
                <a:spcPts val="0"/>
              </a:spcAft>
              <a:buClr>
                <a:schemeClr val="dk1"/>
              </a:buClr>
              <a:buSzPts val="2000"/>
              <a:buNone/>
              <a:defRPr b="1" sz="2000"/>
            </a:lvl2pPr>
            <a:lvl3pPr indent="-228600" lvl="2" marL="1371600" rtl="0" algn="l">
              <a:spcBef>
                <a:spcPts val="360"/>
              </a:spcBef>
              <a:spcAft>
                <a:spcPts val="0"/>
              </a:spcAft>
              <a:buClr>
                <a:schemeClr val="dk1"/>
              </a:buClr>
              <a:buSzPts val="1800"/>
              <a:buNone/>
              <a:defRPr b="1" sz="1800"/>
            </a:lvl3pPr>
            <a:lvl4pPr indent="-228600" lvl="3" marL="1828800" rtl="0" algn="l">
              <a:spcBef>
                <a:spcPts val="320"/>
              </a:spcBef>
              <a:spcAft>
                <a:spcPts val="0"/>
              </a:spcAft>
              <a:buClr>
                <a:schemeClr val="dk1"/>
              </a:buClr>
              <a:buSzPts val="1600"/>
              <a:buNone/>
              <a:defRPr b="1" sz="1600"/>
            </a:lvl4pPr>
            <a:lvl5pPr indent="-228600" lvl="4" marL="2286000" rtl="0" algn="l">
              <a:spcBef>
                <a:spcPts val="320"/>
              </a:spcBef>
              <a:spcAft>
                <a:spcPts val="0"/>
              </a:spcAft>
              <a:buClr>
                <a:schemeClr val="dk1"/>
              </a:buClr>
              <a:buSzPts val="1600"/>
              <a:buNone/>
              <a:defRPr b="1" sz="1600"/>
            </a:lvl5pPr>
            <a:lvl6pPr indent="-228600" lvl="5" marL="2743200" rtl="0" algn="l">
              <a:spcBef>
                <a:spcPts val="320"/>
              </a:spcBef>
              <a:spcAft>
                <a:spcPts val="0"/>
              </a:spcAft>
              <a:buClr>
                <a:schemeClr val="dk1"/>
              </a:buClr>
              <a:buSzPts val="1600"/>
              <a:buNone/>
              <a:defRPr b="1" sz="1600"/>
            </a:lvl6pPr>
            <a:lvl7pPr indent="-228600" lvl="6" marL="3200400" rtl="0" algn="l">
              <a:spcBef>
                <a:spcPts val="320"/>
              </a:spcBef>
              <a:spcAft>
                <a:spcPts val="0"/>
              </a:spcAft>
              <a:buClr>
                <a:schemeClr val="dk1"/>
              </a:buClr>
              <a:buSzPts val="1600"/>
              <a:buNone/>
              <a:defRPr b="1" sz="1600"/>
            </a:lvl7pPr>
            <a:lvl8pPr indent="-228600" lvl="7" marL="3657600" rtl="0" algn="l">
              <a:spcBef>
                <a:spcPts val="320"/>
              </a:spcBef>
              <a:spcAft>
                <a:spcPts val="0"/>
              </a:spcAft>
              <a:buClr>
                <a:schemeClr val="dk1"/>
              </a:buClr>
              <a:buSzPts val="1600"/>
              <a:buNone/>
              <a:defRPr b="1" sz="1600"/>
            </a:lvl8pPr>
            <a:lvl9pPr indent="-228600" lvl="8" marL="4114800" rtl="0" algn="l">
              <a:spcBef>
                <a:spcPts val="320"/>
              </a:spcBef>
              <a:spcAft>
                <a:spcPts val="0"/>
              </a:spcAft>
              <a:buClr>
                <a:schemeClr val="dk1"/>
              </a:buClr>
              <a:buSzPts val="1600"/>
              <a:buNone/>
              <a:defRPr b="1" sz="1600"/>
            </a:lvl9pPr>
          </a:lstStyle>
          <a:p/>
        </p:txBody>
      </p:sp>
      <p:sp>
        <p:nvSpPr>
          <p:cNvPr id="616" name="Google Shape;616;p42"/>
          <p:cNvSpPr txBox="1"/>
          <p:nvPr>
            <p:ph idx="2" type="body"/>
          </p:nvPr>
        </p:nvSpPr>
        <p:spPr>
          <a:xfrm>
            <a:off x="457200" y="1631156"/>
            <a:ext cx="4040100" cy="2963400"/>
          </a:xfrm>
          <a:prstGeom prst="rect">
            <a:avLst/>
          </a:prstGeom>
          <a:noFill/>
          <a:ln>
            <a:noFill/>
          </a:ln>
        </p:spPr>
        <p:txBody>
          <a:bodyPr anchorCtr="0" anchor="t" bIns="45700" lIns="91425" spcFirstLastPara="1" rIns="91425" wrap="square" tIns="45700">
            <a:normAutofit/>
          </a:bodyPr>
          <a:lstStyle>
            <a:lvl1pPr indent="-381000" lvl="0" marL="457200" rtl="0" algn="l">
              <a:spcBef>
                <a:spcPts val="480"/>
              </a:spcBef>
              <a:spcAft>
                <a:spcPts val="0"/>
              </a:spcAft>
              <a:buClr>
                <a:schemeClr val="dk1"/>
              </a:buClr>
              <a:buSzPts val="2400"/>
              <a:buChar char="•"/>
              <a:defRPr sz="2400"/>
            </a:lvl1pPr>
            <a:lvl2pPr indent="-355600" lvl="1" marL="914400" rtl="0" algn="l">
              <a:spcBef>
                <a:spcPts val="400"/>
              </a:spcBef>
              <a:spcAft>
                <a:spcPts val="0"/>
              </a:spcAft>
              <a:buClr>
                <a:schemeClr val="dk1"/>
              </a:buClr>
              <a:buSzPts val="2000"/>
              <a:buChar char="–"/>
              <a:defRPr sz="2000"/>
            </a:lvl2pPr>
            <a:lvl3pPr indent="-342900" lvl="2" marL="1371600" rtl="0" algn="l">
              <a:spcBef>
                <a:spcPts val="360"/>
              </a:spcBef>
              <a:spcAft>
                <a:spcPts val="0"/>
              </a:spcAft>
              <a:buClr>
                <a:schemeClr val="dk1"/>
              </a:buClr>
              <a:buSzPts val="1800"/>
              <a:buChar char="•"/>
              <a:defRPr sz="1800"/>
            </a:lvl3pPr>
            <a:lvl4pPr indent="-330200" lvl="3" marL="1828800" rtl="0" algn="l">
              <a:spcBef>
                <a:spcPts val="320"/>
              </a:spcBef>
              <a:spcAft>
                <a:spcPts val="0"/>
              </a:spcAft>
              <a:buClr>
                <a:schemeClr val="dk1"/>
              </a:buClr>
              <a:buSzPts val="1600"/>
              <a:buChar char="–"/>
              <a:defRPr sz="1600"/>
            </a:lvl4pPr>
            <a:lvl5pPr indent="-330200" lvl="4" marL="2286000" rtl="0" algn="l">
              <a:spcBef>
                <a:spcPts val="320"/>
              </a:spcBef>
              <a:spcAft>
                <a:spcPts val="0"/>
              </a:spcAft>
              <a:buClr>
                <a:schemeClr val="dk1"/>
              </a:buClr>
              <a:buSzPts val="1600"/>
              <a:buChar char="»"/>
              <a:defRPr sz="1600"/>
            </a:lvl5pPr>
            <a:lvl6pPr indent="-330200" lvl="5" marL="2743200" rtl="0" algn="l">
              <a:spcBef>
                <a:spcPts val="320"/>
              </a:spcBef>
              <a:spcAft>
                <a:spcPts val="0"/>
              </a:spcAft>
              <a:buClr>
                <a:schemeClr val="dk1"/>
              </a:buClr>
              <a:buSzPts val="1600"/>
              <a:buChar char="•"/>
              <a:defRPr sz="1600"/>
            </a:lvl6pPr>
            <a:lvl7pPr indent="-330200" lvl="6" marL="3200400" rtl="0" algn="l">
              <a:spcBef>
                <a:spcPts val="320"/>
              </a:spcBef>
              <a:spcAft>
                <a:spcPts val="0"/>
              </a:spcAft>
              <a:buClr>
                <a:schemeClr val="dk1"/>
              </a:buClr>
              <a:buSzPts val="1600"/>
              <a:buChar char="•"/>
              <a:defRPr sz="1600"/>
            </a:lvl7pPr>
            <a:lvl8pPr indent="-330200" lvl="7" marL="3657600" rtl="0" algn="l">
              <a:spcBef>
                <a:spcPts val="320"/>
              </a:spcBef>
              <a:spcAft>
                <a:spcPts val="0"/>
              </a:spcAft>
              <a:buClr>
                <a:schemeClr val="dk1"/>
              </a:buClr>
              <a:buSzPts val="1600"/>
              <a:buChar char="•"/>
              <a:defRPr sz="1600"/>
            </a:lvl8pPr>
            <a:lvl9pPr indent="-330200" lvl="8" marL="4114800" rtl="0" algn="l">
              <a:spcBef>
                <a:spcPts val="320"/>
              </a:spcBef>
              <a:spcAft>
                <a:spcPts val="0"/>
              </a:spcAft>
              <a:buClr>
                <a:schemeClr val="dk1"/>
              </a:buClr>
              <a:buSzPts val="1600"/>
              <a:buChar char="•"/>
              <a:defRPr sz="1600"/>
            </a:lvl9pPr>
          </a:lstStyle>
          <a:p/>
        </p:txBody>
      </p:sp>
      <p:sp>
        <p:nvSpPr>
          <p:cNvPr id="617" name="Google Shape;617;p42"/>
          <p:cNvSpPr txBox="1"/>
          <p:nvPr>
            <p:ph idx="3" type="body"/>
          </p:nvPr>
        </p:nvSpPr>
        <p:spPr>
          <a:xfrm>
            <a:off x="4645025" y="1151335"/>
            <a:ext cx="4041900" cy="480000"/>
          </a:xfrm>
          <a:prstGeom prst="rect">
            <a:avLst/>
          </a:prstGeom>
          <a:noFill/>
          <a:ln>
            <a:noFill/>
          </a:ln>
        </p:spPr>
        <p:txBody>
          <a:bodyPr anchorCtr="0" anchor="b" bIns="45700" lIns="91425" spcFirstLastPara="1" rIns="91425" wrap="square" tIns="45700">
            <a:normAutofit/>
          </a:bodyPr>
          <a:lstStyle>
            <a:lvl1pPr indent="-228600" lvl="0" marL="457200" rtl="0" algn="l">
              <a:spcBef>
                <a:spcPts val="480"/>
              </a:spcBef>
              <a:spcAft>
                <a:spcPts val="0"/>
              </a:spcAft>
              <a:buClr>
                <a:schemeClr val="dk1"/>
              </a:buClr>
              <a:buSzPts val="2400"/>
              <a:buNone/>
              <a:defRPr b="1" sz="2400"/>
            </a:lvl1pPr>
            <a:lvl2pPr indent="-228600" lvl="1" marL="914400" rtl="0" algn="l">
              <a:spcBef>
                <a:spcPts val="400"/>
              </a:spcBef>
              <a:spcAft>
                <a:spcPts val="0"/>
              </a:spcAft>
              <a:buClr>
                <a:schemeClr val="dk1"/>
              </a:buClr>
              <a:buSzPts val="2000"/>
              <a:buNone/>
              <a:defRPr b="1" sz="2000"/>
            </a:lvl2pPr>
            <a:lvl3pPr indent="-228600" lvl="2" marL="1371600" rtl="0" algn="l">
              <a:spcBef>
                <a:spcPts val="360"/>
              </a:spcBef>
              <a:spcAft>
                <a:spcPts val="0"/>
              </a:spcAft>
              <a:buClr>
                <a:schemeClr val="dk1"/>
              </a:buClr>
              <a:buSzPts val="1800"/>
              <a:buNone/>
              <a:defRPr b="1" sz="1800"/>
            </a:lvl3pPr>
            <a:lvl4pPr indent="-228600" lvl="3" marL="1828800" rtl="0" algn="l">
              <a:spcBef>
                <a:spcPts val="320"/>
              </a:spcBef>
              <a:spcAft>
                <a:spcPts val="0"/>
              </a:spcAft>
              <a:buClr>
                <a:schemeClr val="dk1"/>
              </a:buClr>
              <a:buSzPts val="1600"/>
              <a:buNone/>
              <a:defRPr b="1" sz="1600"/>
            </a:lvl4pPr>
            <a:lvl5pPr indent="-228600" lvl="4" marL="2286000" rtl="0" algn="l">
              <a:spcBef>
                <a:spcPts val="320"/>
              </a:spcBef>
              <a:spcAft>
                <a:spcPts val="0"/>
              </a:spcAft>
              <a:buClr>
                <a:schemeClr val="dk1"/>
              </a:buClr>
              <a:buSzPts val="1600"/>
              <a:buNone/>
              <a:defRPr b="1" sz="1600"/>
            </a:lvl5pPr>
            <a:lvl6pPr indent="-228600" lvl="5" marL="2743200" rtl="0" algn="l">
              <a:spcBef>
                <a:spcPts val="320"/>
              </a:spcBef>
              <a:spcAft>
                <a:spcPts val="0"/>
              </a:spcAft>
              <a:buClr>
                <a:schemeClr val="dk1"/>
              </a:buClr>
              <a:buSzPts val="1600"/>
              <a:buNone/>
              <a:defRPr b="1" sz="1600"/>
            </a:lvl6pPr>
            <a:lvl7pPr indent="-228600" lvl="6" marL="3200400" rtl="0" algn="l">
              <a:spcBef>
                <a:spcPts val="320"/>
              </a:spcBef>
              <a:spcAft>
                <a:spcPts val="0"/>
              </a:spcAft>
              <a:buClr>
                <a:schemeClr val="dk1"/>
              </a:buClr>
              <a:buSzPts val="1600"/>
              <a:buNone/>
              <a:defRPr b="1" sz="1600"/>
            </a:lvl7pPr>
            <a:lvl8pPr indent="-228600" lvl="7" marL="3657600" rtl="0" algn="l">
              <a:spcBef>
                <a:spcPts val="320"/>
              </a:spcBef>
              <a:spcAft>
                <a:spcPts val="0"/>
              </a:spcAft>
              <a:buClr>
                <a:schemeClr val="dk1"/>
              </a:buClr>
              <a:buSzPts val="1600"/>
              <a:buNone/>
              <a:defRPr b="1" sz="1600"/>
            </a:lvl8pPr>
            <a:lvl9pPr indent="-228600" lvl="8" marL="4114800" rtl="0" algn="l">
              <a:spcBef>
                <a:spcPts val="320"/>
              </a:spcBef>
              <a:spcAft>
                <a:spcPts val="0"/>
              </a:spcAft>
              <a:buClr>
                <a:schemeClr val="dk1"/>
              </a:buClr>
              <a:buSzPts val="1600"/>
              <a:buNone/>
              <a:defRPr b="1" sz="1600"/>
            </a:lvl9pPr>
          </a:lstStyle>
          <a:p/>
        </p:txBody>
      </p:sp>
      <p:sp>
        <p:nvSpPr>
          <p:cNvPr id="618" name="Google Shape;618;p42"/>
          <p:cNvSpPr txBox="1"/>
          <p:nvPr>
            <p:ph idx="4" type="body"/>
          </p:nvPr>
        </p:nvSpPr>
        <p:spPr>
          <a:xfrm>
            <a:off x="4645025" y="1631156"/>
            <a:ext cx="4041900" cy="2963400"/>
          </a:xfrm>
          <a:prstGeom prst="rect">
            <a:avLst/>
          </a:prstGeom>
          <a:noFill/>
          <a:ln>
            <a:noFill/>
          </a:ln>
        </p:spPr>
        <p:txBody>
          <a:bodyPr anchorCtr="0" anchor="t" bIns="45700" lIns="91425" spcFirstLastPara="1" rIns="91425" wrap="square" tIns="45700">
            <a:normAutofit/>
          </a:bodyPr>
          <a:lstStyle>
            <a:lvl1pPr indent="-381000" lvl="0" marL="457200" rtl="0" algn="l">
              <a:spcBef>
                <a:spcPts val="480"/>
              </a:spcBef>
              <a:spcAft>
                <a:spcPts val="0"/>
              </a:spcAft>
              <a:buClr>
                <a:schemeClr val="dk1"/>
              </a:buClr>
              <a:buSzPts val="2400"/>
              <a:buChar char="•"/>
              <a:defRPr sz="2400"/>
            </a:lvl1pPr>
            <a:lvl2pPr indent="-355600" lvl="1" marL="914400" rtl="0" algn="l">
              <a:spcBef>
                <a:spcPts val="400"/>
              </a:spcBef>
              <a:spcAft>
                <a:spcPts val="0"/>
              </a:spcAft>
              <a:buClr>
                <a:schemeClr val="dk1"/>
              </a:buClr>
              <a:buSzPts val="2000"/>
              <a:buChar char="–"/>
              <a:defRPr sz="2000"/>
            </a:lvl2pPr>
            <a:lvl3pPr indent="-342900" lvl="2" marL="1371600" rtl="0" algn="l">
              <a:spcBef>
                <a:spcPts val="360"/>
              </a:spcBef>
              <a:spcAft>
                <a:spcPts val="0"/>
              </a:spcAft>
              <a:buClr>
                <a:schemeClr val="dk1"/>
              </a:buClr>
              <a:buSzPts val="1800"/>
              <a:buChar char="•"/>
              <a:defRPr sz="1800"/>
            </a:lvl3pPr>
            <a:lvl4pPr indent="-330200" lvl="3" marL="1828800" rtl="0" algn="l">
              <a:spcBef>
                <a:spcPts val="320"/>
              </a:spcBef>
              <a:spcAft>
                <a:spcPts val="0"/>
              </a:spcAft>
              <a:buClr>
                <a:schemeClr val="dk1"/>
              </a:buClr>
              <a:buSzPts val="1600"/>
              <a:buChar char="–"/>
              <a:defRPr sz="1600"/>
            </a:lvl4pPr>
            <a:lvl5pPr indent="-330200" lvl="4" marL="2286000" rtl="0" algn="l">
              <a:spcBef>
                <a:spcPts val="320"/>
              </a:spcBef>
              <a:spcAft>
                <a:spcPts val="0"/>
              </a:spcAft>
              <a:buClr>
                <a:schemeClr val="dk1"/>
              </a:buClr>
              <a:buSzPts val="1600"/>
              <a:buChar char="»"/>
              <a:defRPr sz="1600"/>
            </a:lvl5pPr>
            <a:lvl6pPr indent="-330200" lvl="5" marL="2743200" rtl="0" algn="l">
              <a:spcBef>
                <a:spcPts val="320"/>
              </a:spcBef>
              <a:spcAft>
                <a:spcPts val="0"/>
              </a:spcAft>
              <a:buClr>
                <a:schemeClr val="dk1"/>
              </a:buClr>
              <a:buSzPts val="1600"/>
              <a:buChar char="•"/>
              <a:defRPr sz="1600"/>
            </a:lvl6pPr>
            <a:lvl7pPr indent="-330200" lvl="6" marL="3200400" rtl="0" algn="l">
              <a:spcBef>
                <a:spcPts val="320"/>
              </a:spcBef>
              <a:spcAft>
                <a:spcPts val="0"/>
              </a:spcAft>
              <a:buClr>
                <a:schemeClr val="dk1"/>
              </a:buClr>
              <a:buSzPts val="1600"/>
              <a:buChar char="•"/>
              <a:defRPr sz="1600"/>
            </a:lvl7pPr>
            <a:lvl8pPr indent="-330200" lvl="7" marL="3657600" rtl="0" algn="l">
              <a:spcBef>
                <a:spcPts val="320"/>
              </a:spcBef>
              <a:spcAft>
                <a:spcPts val="0"/>
              </a:spcAft>
              <a:buClr>
                <a:schemeClr val="dk1"/>
              </a:buClr>
              <a:buSzPts val="1600"/>
              <a:buChar char="•"/>
              <a:defRPr sz="1600"/>
            </a:lvl8pPr>
            <a:lvl9pPr indent="-330200" lvl="8" marL="4114800" rtl="0" algn="l">
              <a:spcBef>
                <a:spcPts val="320"/>
              </a:spcBef>
              <a:spcAft>
                <a:spcPts val="0"/>
              </a:spcAft>
              <a:buClr>
                <a:schemeClr val="dk1"/>
              </a:buClr>
              <a:buSzPts val="1600"/>
              <a:buChar char="•"/>
              <a:defRPr sz="1600"/>
            </a:lvl9pPr>
          </a:lstStyle>
          <a:p/>
        </p:txBody>
      </p:sp>
      <p:sp>
        <p:nvSpPr>
          <p:cNvPr id="619" name="Google Shape;619;p42"/>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20" name="Google Shape;620;p42"/>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21" name="Google Shape;621;p42"/>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22" name="Shape 622"/>
        <p:cNvGrpSpPr/>
        <p:nvPr/>
      </p:nvGrpSpPr>
      <p:grpSpPr>
        <a:xfrm>
          <a:off x="0" y="0"/>
          <a:ext cx="0" cy="0"/>
          <a:chOff x="0" y="0"/>
          <a:chExt cx="0" cy="0"/>
        </a:xfrm>
      </p:grpSpPr>
      <p:sp>
        <p:nvSpPr>
          <p:cNvPr id="623" name="Google Shape;623;p43"/>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624" name="Google Shape;624;p43"/>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25" name="Google Shape;625;p43"/>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26" name="Google Shape;626;p43"/>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27" name="Shape 627"/>
        <p:cNvGrpSpPr/>
        <p:nvPr/>
      </p:nvGrpSpPr>
      <p:grpSpPr>
        <a:xfrm>
          <a:off x="0" y="0"/>
          <a:ext cx="0" cy="0"/>
          <a:chOff x="0" y="0"/>
          <a:chExt cx="0" cy="0"/>
        </a:xfrm>
      </p:grpSpPr>
      <p:sp>
        <p:nvSpPr>
          <p:cNvPr id="628" name="Google Shape;628;p44"/>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29" name="Google Shape;629;p44"/>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30" name="Google Shape;630;p44"/>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31" name="Shape 631"/>
        <p:cNvGrpSpPr/>
        <p:nvPr/>
      </p:nvGrpSpPr>
      <p:grpSpPr>
        <a:xfrm>
          <a:off x="0" y="0"/>
          <a:ext cx="0" cy="0"/>
          <a:chOff x="0" y="0"/>
          <a:chExt cx="0" cy="0"/>
        </a:xfrm>
      </p:grpSpPr>
      <p:sp>
        <p:nvSpPr>
          <p:cNvPr id="632" name="Google Shape;632;p45"/>
          <p:cNvSpPr txBox="1"/>
          <p:nvPr>
            <p:ph type="title"/>
          </p:nvPr>
        </p:nvSpPr>
        <p:spPr>
          <a:xfrm>
            <a:off x="457200" y="204788"/>
            <a:ext cx="3008400" cy="8715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Clr>
                <a:schemeClr val="dk1"/>
              </a:buClr>
              <a:buSzPts val="2000"/>
              <a:buFont typeface="Calibri"/>
              <a:buNone/>
              <a:defRPr b="1" sz="2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633" name="Google Shape;633;p45"/>
          <p:cNvSpPr txBox="1"/>
          <p:nvPr>
            <p:ph idx="1" type="body"/>
          </p:nvPr>
        </p:nvSpPr>
        <p:spPr>
          <a:xfrm>
            <a:off x="3575050" y="204788"/>
            <a:ext cx="5111700" cy="4389900"/>
          </a:xfrm>
          <a:prstGeom prst="rect">
            <a:avLst/>
          </a:prstGeom>
          <a:noFill/>
          <a:ln>
            <a:noFill/>
          </a:ln>
        </p:spPr>
        <p:txBody>
          <a:bodyPr anchorCtr="0" anchor="t" bIns="45700" lIns="91425" spcFirstLastPara="1" rIns="91425" wrap="square" tIns="45700">
            <a:normAutofit/>
          </a:bodyPr>
          <a:lstStyle>
            <a:lvl1pPr indent="-431800" lvl="0" marL="457200" rtl="0" algn="l">
              <a:spcBef>
                <a:spcPts val="640"/>
              </a:spcBef>
              <a:spcAft>
                <a:spcPts val="0"/>
              </a:spcAft>
              <a:buClr>
                <a:schemeClr val="dk1"/>
              </a:buClr>
              <a:buSzPts val="3200"/>
              <a:buChar char="•"/>
              <a:defRPr sz="3200"/>
            </a:lvl1pPr>
            <a:lvl2pPr indent="-406400" lvl="1" marL="914400" rtl="0" algn="l">
              <a:spcBef>
                <a:spcPts val="560"/>
              </a:spcBef>
              <a:spcAft>
                <a:spcPts val="0"/>
              </a:spcAft>
              <a:buClr>
                <a:schemeClr val="dk1"/>
              </a:buClr>
              <a:buSzPts val="2800"/>
              <a:buChar char="–"/>
              <a:defRPr sz="2800"/>
            </a:lvl2pPr>
            <a:lvl3pPr indent="-381000" lvl="2" marL="1371600" rtl="0" algn="l">
              <a:spcBef>
                <a:spcPts val="480"/>
              </a:spcBef>
              <a:spcAft>
                <a:spcPts val="0"/>
              </a:spcAft>
              <a:buClr>
                <a:schemeClr val="dk1"/>
              </a:buClr>
              <a:buSzPts val="2400"/>
              <a:buChar char="•"/>
              <a:defRPr sz="2400"/>
            </a:lvl3pPr>
            <a:lvl4pPr indent="-355600" lvl="3" marL="1828800" rtl="0" algn="l">
              <a:spcBef>
                <a:spcPts val="400"/>
              </a:spcBef>
              <a:spcAft>
                <a:spcPts val="0"/>
              </a:spcAft>
              <a:buClr>
                <a:schemeClr val="dk1"/>
              </a:buClr>
              <a:buSzPts val="2000"/>
              <a:buChar char="–"/>
              <a:defRPr sz="2000"/>
            </a:lvl4pPr>
            <a:lvl5pPr indent="-355600" lvl="4" marL="2286000" rtl="0" algn="l">
              <a:spcBef>
                <a:spcPts val="400"/>
              </a:spcBef>
              <a:spcAft>
                <a:spcPts val="0"/>
              </a:spcAft>
              <a:buClr>
                <a:schemeClr val="dk1"/>
              </a:buClr>
              <a:buSzPts val="2000"/>
              <a:buChar char="»"/>
              <a:defRPr sz="2000"/>
            </a:lvl5pPr>
            <a:lvl6pPr indent="-355600" lvl="5" marL="2743200" rtl="0" algn="l">
              <a:spcBef>
                <a:spcPts val="400"/>
              </a:spcBef>
              <a:spcAft>
                <a:spcPts val="0"/>
              </a:spcAft>
              <a:buClr>
                <a:schemeClr val="dk1"/>
              </a:buClr>
              <a:buSzPts val="2000"/>
              <a:buChar char="•"/>
              <a:defRPr sz="2000"/>
            </a:lvl6pPr>
            <a:lvl7pPr indent="-355600" lvl="6" marL="3200400" rtl="0" algn="l">
              <a:spcBef>
                <a:spcPts val="400"/>
              </a:spcBef>
              <a:spcAft>
                <a:spcPts val="0"/>
              </a:spcAft>
              <a:buClr>
                <a:schemeClr val="dk1"/>
              </a:buClr>
              <a:buSzPts val="2000"/>
              <a:buChar char="•"/>
              <a:defRPr sz="2000"/>
            </a:lvl7pPr>
            <a:lvl8pPr indent="-355600" lvl="7" marL="3657600" rtl="0" algn="l">
              <a:spcBef>
                <a:spcPts val="400"/>
              </a:spcBef>
              <a:spcAft>
                <a:spcPts val="0"/>
              </a:spcAft>
              <a:buClr>
                <a:schemeClr val="dk1"/>
              </a:buClr>
              <a:buSzPts val="2000"/>
              <a:buChar char="•"/>
              <a:defRPr sz="2000"/>
            </a:lvl8pPr>
            <a:lvl9pPr indent="-355600" lvl="8" marL="4114800" rtl="0" algn="l">
              <a:spcBef>
                <a:spcPts val="400"/>
              </a:spcBef>
              <a:spcAft>
                <a:spcPts val="0"/>
              </a:spcAft>
              <a:buClr>
                <a:schemeClr val="dk1"/>
              </a:buClr>
              <a:buSzPts val="2000"/>
              <a:buChar char="•"/>
              <a:defRPr sz="2000"/>
            </a:lvl9pPr>
          </a:lstStyle>
          <a:p/>
        </p:txBody>
      </p:sp>
      <p:sp>
        <p:nvSpPr>
          <p:cNvPr id="634" name="Google Shape;634;p45"/>
          <p:cNvSpPr txBox="1"/>
          <p:nvPr>
            <p:ph idx="2" type="body"/>
          </p:nvPr>
        </p:nvSpPr>
        <p:spPr>
          <a:xfrm>
            <a:off x="457200" y="1076325"/>
            <a:ext cx="3008400" cy="3518400"/>
          </a:xfrm>
          <a:prstGeom prst="rect">
            <a:avLst/>
          </a:prstGeom>
          <a:noFill/>
          <a:ln>
            <a:noFill/>
          </a:ln>
        </p:spPr>
        <p:txBody>
          <a:bodyPr anchorCtr="0" anchor="t" bIns="45700" lIns="91425" spcFirstLastPara="1" rIns="91425" wrap="square" tIns="45700">
            <a:normAutofit/>
          </a:bodyPr>
          <a:lstStyle>
            <a:lvl1pPr indent="-228600" lvl="0" marL="457200" rtl="0" algn="l">
              <a:spcBef>
                <a:spcPts val="280"/>
              </a:spcBef>
              <a:spcAft>
                <a:spcPts val="0"/>
              </a:spcAft>
              <a:buClr>
                <a:schemeClr val="dk1"/>
              </a:buClr>
              <a:buSzPts val="1400"/>
              <a:buNone/>
              <a:defRPr sz="1400"/>
            </a:lvl1pPr>
            <a:lvl2pPr indent="-228600" lvl="1" marL="914400" rtl="0" algn="l">
              <a:spcBef>
                <a:spcPts val="240"/>
              </a:spcBef>
              <a:spcAft>
                <a:spcPts val="0"/>
              </a:spcAft>
              <a:buClr>
                <a:schemeClr val="dk1"/>
              </a:buClr>
              <a:buSzPts val="1200"/>
              <a:buNone/>
              <a:defRPr sz="1200"/>
            </a:lvl2pPr>
            <a:lvl3pPr indent="-228600" lvl="2" marL="1371600" rtl="0" algn="l">
              <a:spcBef>
                <a:spcPts val="200"/>
              </a:spcBef>
              <a:spcAft>
                <a:spcPts val="0"/>
              </a:spcAft>
              <a:buClr>
                <a:schemeClr val="dk1"/>
              </a:buClr>
              <a:buSzPts val="1000"/>
              <a:buNone/>
              <a:defRPr sz="1000"/>
            </a:lvl3pPr>
            <a:lvl4pPr indent="-228600" lvl="3" marL="1828800" rtl="0" algn="l">
              <a:spcBef>
                <a:spcPts val="180"/>
              </a:spcBef>
              <a:spcAft>
                <a:spcPts val="0"/>
              </a:spcAft>
              <a:buClr>
                <a:schemeClr val="dk1"/>
              </a:buClr>
              <a:buSzPts val="900"/>
              <a:buNone/>
              <a:defRPr sz="900"/>
            </a:lvl4pPr>
            <a:lvl5pPr indent="-228600" lvl="4" marL="2286000" rtl="0" algn="l">
              <a:spcBef>
                <a:spcPts val="180"/>
              </a:spcBef>
              <a:spcAft>
                <a:spcPts val="0"/>
              </a:spcAft>
              <a:buClr>
                <a:schemeClr val="dk1"/>
              </a:buClr>
              <a:buSzPts val="900"/>
              <a:buNone/>
              <a:defRPr sz="900"/>
            </a:lvl5pPr>
            <a:lvl6pPr indent="-228600" lvl="5" marL="2743200" rtl="0" algn="l">
              <a:spcBef>
                <a:spcPts val="180"/>
              </a:spcBef>
              <a:spcAft>
                <a:spcPts val="0"/>
              </a:spcAft>
              <a:buClr>
                <a:schemeClr val="dk1"/>
              </a:buClr>
              <a:buSzPts val="900"/>
              <a:buNone/>
              <a:defRPr sz="900"/>
            </a:lvl6pPr>
            <a:lvl7pPr indent="-228600" lvl="6" marL="3200400" rtl="0" algn="l">
              <a:spcBef>
                <a:spcPts val="180"/>
              </a:spcBef>
              <a:spcAft>
                <a:spcPts val="0"/>
              </a:spcAft>
              <a:buClr>
                <a:schemeClr val="dk1"/>
              </a:buClr>
              <a:buSzPts val="900"/>
              <a:buNone/>
              <a:defRPr sz="900"/>
            </a:lvl7pPr>
            <a:lvl8pPr indent="-228600" lvl="7" marL="3657600" rtl="0" algn="l">
              <a:spcBef>
                <a:spcPts val="180"/>
              </a:spcBef>
              <a:spcAft>
                <a:spcPts val="0"/>
              </a:spcAft>
              <a:buClr>
                <a:schemeClr val="dk1"/>
              </a:buClr>
              <a:buSzPts val="900"/>
              <a:buNone/>
              <a:defRPr sz="900"/>
            </a:lvl8pPr>
            <a:lvl9pPr indent="-228600" lvl="8" marL="4114800" rtl="0" algn="l">
              <a:spcBef>
                <a:spcPts val="180"/>
              </a:spcBef>
              <a:spcAft>
                <a:spcPts val="0"/>
              </a:spcAft>
              <a:buClr>
                <a:schemeClr val="dk1"/>
              </a:buClr>
              <a:buSzPts val="900"/>
              <a:buNone/>
              <a:defRPr sz="900"/>
            </a:lvl9pPr>
          </a:lstStyle>
          <a:p/>
        </p:txBody>
      </p:sp>
      <p:sp>
        <p:nvSpPr>
          <p:cNvPr id="635" name="Google Shape;635;p45"/>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36" name="Google Shape;636;p45"/>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37" name="Google Shape;637;p45"/>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38" name="Shape 638"/>
        <p:cNvGrpSpPr/>
        <p:nvPr/>
      </p:nvGrpSpPr>
      <p:grpSpPr>
        <a:xfrm>
          <a:off x="0" y="0"/>
          <a:ext cx="0" cy="0"/>
          <a:chOff x="0" y="0"/>
          <a:chExt cx="0" cy="0"/>
        </a:xfrm>
      </p:grpSpPr>
      <p:sp>
        <p:nvSpPr>
          <p:cNvPr id="639" name="Google Shape;639;p46"/>
          <p:cNvSpPr txBox="1"/>
          <p:nvPr>
            <p:ph type="title"/>
          </p:nvPr>
        </p:nvSpPr>
        <p:spPr>
          <a:xfrm>
            <a:off x="1792288" y="3600450"/>
            <a:ext cx="5486400" cy="4251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Clr>
                <a:schemeClr val="dk1"/>
              </a:buClr>
              <a:buSzPts val="2000"/>
              <a:buFont typeface="Calibri"/>
              <a:buNone/>
              <a:defRPr b="1" sz="2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640" name="Google Shape;640;p46"/>
          <p:cNvSpPr/>
          <p:nvPr>
            <p:ph idx="2" type="pic"/>
          </p:nvPr>
        </p:nvSpPr>
        <p:spPr>
          <a:xfrm>
            <a:off x="1792288" y="459581"/>
            <a:ext cx="5486400" cy="30861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1" name="Google Shape;641;p46"/>
          <p:cNvSpPr txBox="1"/>
          <p:nvPr>
            <p:ph idx="1" type="body"/>
          </p:nvPr>
        </p:nvSpPr>
        <p:spPr>
          <a:xfrm>
            <a:off x="1792288" y="4025503"/>
            <a:ext cx="5486400" cy="603600"/>
          </a:xfrm>
          <a:prstGeom prst="rect">
            <a:avLst/>
          </a:prstGeom>
          <a:noFill/>
          <a:ln>
            <a:noFill/>
          </a:ln>
        </p:spPr>
        <p:txBody>
          <a:bodyPr anchorCtr="0" anchor="t" bIns="45700" lIns="91425" spcFirstLastPara="1" rIns="91425" wrap="square" tIns="45700">
            <a:normAutofit/>
          </a:bodyPr>
          <a:lstStyle>
            <a:lvl1pPr indent="-228600" lvl="0" marL="457200" rtl="0" algn="l">
              <a:spcBef>
                <a:spcPts val="280"/>
              </a:spcBef>
              <a:spcAft>
                <a:spcPts val="0"/>
              </a:spcAft>
              <a:buClr>
                <a:schemeClr val="dk1"/>
              </a:buClr>
              <a:buSzPts val="1400"/>
              <a:buNone/>
              <a:defRPr sz="1400"/>
            </a:lvl1pPr>
            <a:lvl2pPr indent="-228600" lvl="1" marL="914400" rtl="0" algn="l">
              <a:spcBef>
                <a:spcPts val="240"/>
              </a:spcBef>
              <a:spcAft>
                <a:spcPts val="0"/>
              </a:spcAft>
              <a:buClr>
                <a:schemeClr val="dk1"/>
              </a:buClr>
              <a:buSzPts val="1200"/>
              <a:buNone/>
              <a:defRPr sz="1200"/>
            </a:lvl2pPr>
            <a:lvl3pPr indent="-228600" lvl="2" marL="1371600" rtl="0" algn="l">
              <a:spcBef>
                <a:spcPts val="200"/>
              </a:spcBef>
              <a:spcAft>
                <a:spcPts val="0"/>
              </a:spcAft>
              <a:buClr>
                <a:schemeClr val="dk1"/>
              </a:buClr>
              <a:buSzPts val="1000"/>
              <a:buNone/>
              <a:defRPr sz="1000"/>
            </a:lvl3pPr>
            <a:lvl4pPr indent="-228600" lvl="3" marL="1828800" rtl="0" algn="l">
              <a:spcBef>
                <a:spcPts val="180"/>
              </a:spcBef>
              <a:spcAft>
                <a:spcPts val="0"/>
              </a:spcAft>
              <a:buClr>
                <a:schemeClr val="dk1"/>
              </a:buClr>
              <a:buSzPts val="900"/>
              <a:buNone/>
              <a:defRPr sz="900"/>
            </a:lvl4pPr>
            <a:lvl5pPr indent="-228600" lvl="4" marL="2286000" rtl="0" algn="l">
              <a:spcBef>
                <a:spcPts val="180"/>
              </a:spcBef>
              <a:spcAft>
                <a:spcPts val="0"/>
              </a:spcAft>
              <a:buClr>
                <a:schemeClr val="dk1"/>
              </a:buClr>
              <a:buSzPts val="900"/>
              <a:buNone/>
              <a:defRPr sz="900"/>
            </a:lvl5pPr>
            <a:lvl6pPr indent="-228600" lvl="5" marL="2743200" rtl="0" algn="l">
              <a:spcBef>
                <a:spcPts val="180"/>
              </a:spcBef>
              <a:spcAft>
                <a:spcPts val="0"/>
              </a:spcAft>
              <a:buClr>
                <a:schemeClr val="dk1"/>
              </a:buClr>
              <a:buSzPts val="900"/>
              <a:buNone/>
              <a:defRPr sz="900"/>
            </a:lvl6pPr>
            <a:lvl7pPr indent="-228600" lvl="6" marL="3200400" rtl="0" algn="l">
              <a:spcBef>
                <a:spcPts val="180"/>
              </a:spcBef>
              <a:spcAft>
                <a:spcPts val="0"/>
              </a:spcAft>
              <a:buClr>
                <a:schemeClr val="dk1"/>
              </a:buClr>
              <a:buSzPts val="900"/>
              <a:buNone/>
              <a:defRPr sz="900"/>
            </a:lvl7pPr>
            <a:lvl8pPr indent="-228600" lvl="7" marL="3657600" rtl="0" algn="l">
              <a:spcBef>
                <a:spcPts val="180"/>
              </a:spcBef>
              <a:spcAft>
                <a:spcPts val="0"/>
              </a:spcAft>
              <a:buClr>
                <a:schemeClr val="dk1"/>
              </a:buClr>
              <a:buSzPts val="900"/>
              <a:buNone/>
              <a:defRPr sz="900"/>
            </a:lvl8pPr>
            <a:lvl9pPr indent="-228600" lvl="8" marL="4114800" rtl="0" algn="l">
              <a:spcBef>
                <a:spcPts val="180"/>
              </a:spcBef>
              <a:spcAft>
                <a:spcPts val="0"/>
              </a:spcAft>
              <a:buClr>
                <a:schemeClr val="dk1"/>
              </a:buClr>
              <a:buSzPts val="900"/>
              <a:buNone/>
              <a:defRPr sz="900"/>
            </a:lvl9pPr>
          </a:lstStyle>
          <a:p/>
        </p:txBody>
      </p:sp>
      <p:sp>
        <p:nvSpPr>
          <p:cNvPr id="642" name="Google Shape;642;p46"/>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43" name="Google Shape;643;p46"/>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44" name="Google Shape;644;p46"/>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45" name="Shape 645"/>
        <p:cNvGrpSpPr/>
        <p:nvPr/>
      </p:nvGrpSpPr>
      <p:grpSpPr>
        <a:xfrm>
          <a:off x="0" y="0"/>
          <a:ext cx="0" cy="0"/>
          <a:chOff x="0" y="0"/>
          <a:chExt cx="0" cy="0"/>
        </a:xfrm>
      </p:grpSpPr>
      <p:sp>
        <p:nvSpPr>
          <p:cNvPr id="646" name="Google Shape;646;p47"/>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647" name="Google Shape;647;p47"/>
          <p:cNvSpPr txBox="1"/>
          <p:nvPr>
            <p:ph idx="1" type="body"/>
          </p:nvPr>
        </p:nvSpPr>
        <p:spPr>
          <a:xfrm rot="5400000">
            <a:off x="2874750" y="-1217400"/>
            <a:ext cx="3394500" cy="8229600"/>
          </a:xfrm>
          <a:prstGeom prst="rect">
            <a:avLst/>
          </a:prstGeom>
          <a:noFill/>
          <a:ln>
            <a:noFill/>
          </a:ln>
        </p:spPr>
        <p:txBody>
          <a:bodyPr anchorCtr="0" anchor="t" bIns="45700" lIns="91425" spcFirstLastPara="1" rIns="91425" wrap="square" tIns="45700">
            <a:norm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
        <p:nvSpPr>
          <p:cNvPr id="648" name="Google Shape;648;p47"/>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49" name="Google Shape;649;p47"/>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50" name="Google Shape;650;p47"/>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51" name="Shape 651"/>
        <p:cNvGrpSpPr/>
        <p:nvPr/>
      </p:nvGrpSpPr>
      <p:grpSpPr>
        <a:xfrm>
          <a:off x="0" y="0"/>
          <a:ext cx="0" cy="0"/>
          <a:chOff x="0" y="0"/>
          <a:chExt cx="0" cy="0"/>
        </a:xfrm>
      </p:grpSpPr>
      <p:sp>
        <p:nvSpPr>
          <p:cNvPr id="652" name="Google Shape;652;p48"/>
          <p:cNvSpPr txBox="1"/>
          <p:nvPr>
            <p:ph type="title"/>
          </p:nvPr>
        </p:nvSpPr>
        <p:spPr>
          <a:xfrm rot="5400000">
            <a:off x="5463750" y="1371628"/>
            <a:ext cx="4388700" cy="20574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653" name="Google Shape;653;p48"/>
          <p:cNvSpPr txBox="1"/>
          <p:nvPr>
            <p:ph idx="1" type="body"/>
          </p:nvPr>
        </p:nvSpPr>
        <p:spPr>
          <a:xfrm rot="5400000">
            <a:off x="1272750" y="-609572"/>
            <a:ext cx="4388700" cy="6019800"/>
          </a:xfrm>
          <a:prstGeom prst="rect">
            <a:avLst/>
          </a:prstGeom>
          <a:noFill/>
          <a:ln>
            <a:noFill/>
          </a:ln>
        </p:spPr>
        <p:txBody>
          <a:bodyPr anchorCtr="0" anchor="t" bIns="45700" lIns="91425" spcFirstLastPara="1" rIns="91425" wrap="square" tIns="45700">
            <a:norm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
        <p:nvSpPr>
          <p:cNvPr id="654" name="Google Shape;654;p48"/>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55" name="Google Shape;655;p48"/>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56" name="Google Shape;656;p48"/>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9" name="Shape 79"/>
        <p:cNvGrpSpPr/>
        <p:nvPr/>
      </p:nvGrpSpPr>
      <p:grpSpPr>
        <a:xfrm>
          <a:off x="0" y="0"/>
          <a:ext cx="0" cy="0"/>
          <a:chOff x="0" y="0"/>
          <a:chExt cx="0" cy="0"/>
        </a:xfrm>
      </p:grpSpPr>
      <p:sp>
        <p:nvSpPr>
          <p:cNvPr id="80" name="Google Shape;80;p6"/>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2"/>
              </a:buClr>
              <a:buSzPts val="3000"/>
              <a:buFont typeface="Patrick Hand"/>
              <a:buAutoNum type="arabicPeriod"/>
              <a:defRPr/>
            </a:lvl1pPr>
            <a:lvl2pPr lvl="1" rtl="0">
              <a:spcBef>
                <a:spcPts val="0"/>
              </a:spcBef>
              <a:spcAft>
                <a:spcPts val="0"/>
              </a:spcAft>
              <a:buClr>
                <a:srgbClr val="45217B"/>
              </a:buClr>
              <a:buSzPts val="3000"/>
              <a:buFont typeface="Patrick Hand"/>
              <a:buAutoNum type="alphaLcPeriod"/>
              <a:defRPr/>
            </a:lvl2pPr>
            <a:lvl3pPr lvl="2" rtl="0">
              <a:spcBef>
                <a:spcPts val="0"/>
              </a:spcBef>
              <a:spcAft>
                <a:spcPts val="0"/>
              </a:spcAft>
              <a:buClr>
                <a:srgbClr val="45217B"/>
              </a:buClr>
              <a:buSzPts val="3000"/>
              <a:buFont typeface="Patrick Hand"/>
              <a:buAutoNum type="romanLcPeriod"/>
              <a:defRPr/>
            </a:lvl3pPr>
            <a:lvl4pPr lvl="3" rtl="0">
              <a:spcBef>
                <a:spcPts val="0"/>
              </a:spcBef>
              <a:spcAft>
                <a:spcPts val="0"/>
              </a:spcAft>
              <a:buClr>
                <a:srgbClr val="45217B"/>
              </a:buClr>
              <a:buSzPts val="3000"/>
              <a:buFont typeface="Patrick Hand"/>
              <a:buAutoNum type="arabicPeriod"/>
              <a:defRPr/>
            </a:lvl4pPr>
            <a:lvl5pPr lvl="4" rtl="0">
              <a:spcBef>
                <a:spcPts val="0"/>
              </a:spcBef>
              <a:spcAft>
                <a:spcPts val="0"/>
              </a:spcAft>
              <a:buClr>
                <a:srgbClr val="45217B"/>
              </a:buClr>
              <a:buSzPts val="3000"/>
              <a:buFont typeface="Patrick Hand"/>
              <a:buAutoNum type="alphaLcPeriod"/>
              <a:defRPr/>
            </a:lvl5pPr>
            <a:lvl6pPr lvl="5" rtl="0">
              <a:spcBef>
                <a:spcPts val="0"/>
              </a:spcBef>
              <a:spcAft>
                <a:spcPts val="0"/>
              </a:spcAft>
              <a:buClr>
                <a:srgbClr val="45217B"/>
              </a:buClr>
              <a:buSzPts val="3000"/>
              <a:buFont typeface="Patrick Hand"/>
              <a:buAutoNum type="romanLcPeriod"/>
              <a:defRPr/>
            </a:lvl6pPr>
            <a:lvl7pPr lvl="6" rtl="0">
              <a:spcBef>
                <a:spcPts val="0"/>
              </a:spcBef>
              <a:spcAft>
                <a:spcPts val="0"/>
              </a:spcAft>
              <a:buClr>
                <a:srgbClr val="45217B"/>
              </a:buClr>
              <a:buSzPts val="3000"/>
              <a:buFont typeface="Patrick Hand"/>
              <a:buAutoNum type="arabicPeriod"/>
              <a:defRPr/>
            </a:lvl7pPr>
            <a:lvl8pPr lvl="7" rtl="0">
              <a:spcBef>
                <a:spcPts val="0"/>
              </a:spcBef>
              <a:spcAft>
                <a:spcPts val="0"/>
              </a:spcAft>
              <a:buClr>
                <a:srgbClr val="45217B"/>
              </a:buClr>
              <a:buSzPts val="3000"/>
              <a:buFont typeface="Patrick Hand"/>
              <a:buAutoNum type="alphaLcPeriod"/>
              <a:defRPr/>
            </a:lvl8pPr>
            <a:lvl9pPr lvl="8" rtl="0">
              <a:spcBef>
                <a:spcPts val="0"/>
              </a:spcBef>
              <a:spcAft>
                <a:spcPts val="0"/>
              </a:spcAft>
              <a:buClr>
                <a:srgbClr val="45217B"/>
              </a:buClr>
              <a:buSzPts val="3000"/>
              <a:buFont typeface="Patrick Hand"/>
              <a:buAutoNum type="romanLcPeriod"/>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1" name="Shape 81"/>
        <p:cNvGrpSpPr/>
        <p:nvPr/>
      </p:nvGrpSpPr>
      <p:grpSpPr>
        <a:xfrm>
          <a:off x="0" y="0"/>
          <a:ext cx="0" cy="0"/>
          <a:chOff x="0" y="0"/>
          <a:chExt cx="0" cy="0"/>
        </a:xfrm>
      </p:grpSpPr>
      <p:grpSp>
        <p:nvGrpSpPr>
          <p:cNvPr id="82" name="Google Shape;82;p7"/>
          <p:cNvGrpSpPr/>
          <p:nvPr/>
        </p:nvGrpSpPr>
        <p:grpSpPr>
          <a:xfrm>
            <a:off x="3485351" y="1852703"/>
            <a:ext cx="5645262" cy="2943125"/>
            <a:chOff x="3498301" y="1968528"/>
            <a:chExt cx="5645262" cy="2943125"/>
          </a:xfrm>
        </p:grpSpPr>
        <p:sp>
          <p:nvSpPr>
            <p:cNvPr id="83" name="Google Shape;83;p7"/>
            <p:cNvSpPr/>
            <p:nvPr/>
          </p:nvSpPr>
          <p:spPr>
            <a:xfrm>
              <a:off x="3955085" y="1968528"/>
              <a:ext cx="4685172" cy="2943125"/>
            </a:xfrm>
            <a:custGeom>
              <a:rect b="b" l="l" r="r" t="t"/>
              <a:pathLst>
                <a:path extrusionOk="0" h="66056" w="162243">
                  <a:moveTo>
                    <a:pt x="160589" y="64424"/>
                  </a:moveTo>
                  <a:cubicBezTo>
                    <a:pt x="160443" y="64570"/>
                    <a:pt x="160359" y="64738"/>
                    <a:pt x="160234" y="64821"/>
                  </a:cubicBezTo>
                  <a:cubicBezTo>
                    <a:pt x="160108" y="64905"/>
                    <a:pt x="159941" y="65031"/>
                    <a:pt x="159815" y="64989"/>
                  </a:cubicBezTo>
                  <a:cubicBezTo>
                    <a:pt x="159480" y="64905"/>
                    <a:pt x="159229" y="65010"/>
                    <a:pt x="158936" y="65156"/>
                  </a:cubicBezTo>
                  <a:cubicBezTo>
                    <a:pt x="158685" y="65261"/>
                    <a:pt x="158351" y="65282"/>
                    <a:pt x="158058" y="65219"/>
                  </a:cubicBezTo>
                  <a:cubicBezTo>
                    <a:pt x="157555" y="65135"/>
                    <a:pt x="157074" y="64968"/>
                    <a:pt x="156551" y="64821"/>
                  </a:cubicBezTo>
                  <a:cubicBezTo>
                    <a:pt x="156195" y="65177"/>
                    <a:pt x="155756" y="65177"/>
                    <a:pt x="155254" y="65135"/>
                  </a:cubicBezTo>
                  <a:cubicBezTo>
                    <a:pt x="153350" y="65010"/>
                    <a:pt x="151446" y="64926"/>
                    <a:pt x="149563" y="64863"/>
                  </a:cubicBezTo>
                  <a:cubicBezTo>
                    <a:pt x="148161" y="64821"/>
                    <a:pt x="146780" y="64780"/>
                    <a:pt x="145378" y="64842"/>
                  </a:cubicBezTo>
                  <a:cubicBezTo>
                    <a:pt x="143097" y="64905"/>
                    <a:pt x="140796" y="64947"/>
                    <a:pt x="138515" y="65282"/>
                  </a:cubicBezTo>
                  <a:cubicBezTo>
                    <a:pt x="137929" y="65365"/>
                    <a:pt x="137343" y="65303"/>
                    <a:pt x="136736" y="65303"/>
                  </a:cubicBezTo>
                  <a:cubicBezTo>
                    <a:pt x="135355" y="65324"/>
                    <a:pt x="133954" y="65344"/>
                    <a:pt x="132573" y="65344"/>
                  </a:cubicBezTo>
                  <a:cubicBezTo>
                    <a:pt x="131234" y="65344"/>
                    <a:pt x="129915" y="65303"/>
                    <a:pt x="128576" y="65261"/>
                  </a:cubicBezTo>
                  <a:cubicBezTo>
                    <a:pt x="128200" y="65261"/>
                    <a:pt x="127802" y="65177"/>
                    <a:pt x="127425" y="65156"/>
                  </a:cubicBezTo>
                  <a:cubicBezTo>
                    <a:pt x="125542" y="65135"/>
                    <a:pt x="123659" y="65114"/>
                    <a:pt x="121776" y="65093"/>
                  </a:cubicBezTo>
                  <a:cubicBezTo>
                    <a:pt x="121441" y="65072"/>
                    <a:pt x="121127" y="65052"/>
                    <a:pt x="120793" y="65052"/>
                  </a:cubicBezTo>
                  <a:cubicBezTo>
                    <a:pt x="119767" y="65114"/>
                    <a:pt x="118721" y="65052"/>
                    <a:pt x="117738" y="65282"/>
                  </a:cubicBezTo>
                  <a:cubicBezTo>
                    <a:pt x="116064" y="65679"/>
                    <a:pt x="114390" y="65512"/>
                    <a:pt x="112737" y="65533"/>
                  </a:cubicBezTo>
                  <a:cubicBezTo>
                    <a:pt x="111335" y="65554"/>
                    <a:pt x="109954" y="65470"/>
                    <a:pt x="108552" y="65428"/>
                  </a:cubicBezTo>
                  <a:cubicBezTo>
                    <a:pt x="106146" y="65344"/>
                    <a:pt x="103740" y="65240"/>
                    <a:pt x="101313" y="65156"/>
                  </a:cubicBezTo>
                  <a:cubicBezTo>
                    <a:pt x="99639" y="65093"/>
                    <a:pt x="97965" y="65072"/>
                    <a:pt x="96291" y="65031"/>
                  </a:cubicBezTo>
                  <a:cubicBezTo>
                    <a:pt x="96082" y="65010"/>
                    <a:pt x="95873" y="65010"/>
                    <a:pt x="95684" y="64947"/>
                  </a:cubicBezTo>
                  <a:cubicBezTo>
                    <a:pt x="94659" y="64654"/>
                    <a:pt x="93613" y="64633"/>
                    <a:pt x="92567" y="64633"/>
                  </a:cubicBezTo>
                  <a:cubicBezTo>
                    <a:pt x="90098" y="64633"/>
                    <a:pt x="87608" y="64633"/>
                    <a:pt x="85139" y="64654"/>
                  </a:cubicBezTo>
                  <a:cubicBezTo>
                    <a:pt x="83904" y="64675"/>
                    <a:pt x="82670" y="64675"/>
                    <a:pt x="81456" y="64717"/>
                  </a:cubicBezTo>
                  <a:cubicBezTo>
                    <a:pt x="80745" y="64738"/>
                    <a:pt x="80033" y="64821"/>
                    <a:pt x="79322" y="64842"/>
                  </a:cubicBezTo>
                  <a:cubicBezTo>
                    <a:pt x="78904" y="64863"/>
                    <a:pt x="78485" y="64821"/>
                    <a:pt x="78088" y="64821"/>
                  </a:cubicBezTo>
                  <a:cubicBezTo>
                    <a:pt x="77606" y="64821"/>
                    <a:pt x="77104" y="64800"/>
                    <a:pt x="76623" y="64821"/>
                  </a:cubicBezTo>
                  <a:cubicBezTo>
                    <a:pt x="75200" y="64863"/>
                    <a:pt x="73798" y="64905"/>
                    <a:pt x="72396" y="64968"/>
                  </a:cubicBezTo>
                  <a:cubicBezTo>
                    <a:pt x="69802" y="65093"/>
                    <a:pt x="67228" y="65261"/>
                    <a:pt x="64655" y="65365"/>
                  </a:cubicBezTo>
                  <a:cubicBezTo>
                    <a:pt x="63378" y="65428"/>
                    <a:pt x="62081" y="65428"/>
                    <a:pt x="60805" y="65407"/>
                  </a:cubicBezTo>
                  <a:cubicBezTo>
                    <a:pt x="59612" y="65365"/>
                    <a:pt x="58440" y="65219"/>
                    <a:pt x="57269" y="65198"/>
                  </a:cubicBezTo>
                  <a:cubicBezTo>
                    <a:pt x="55678" y="65177"/>
                    <a:pt x="54130" y="64968"/>
                    <a:pt x="52540" y="65114"/>
                  </a:cubicBezTo>
                  <a:cubicBezTo>
                    <a:pt x="51954" y="65177"/>
                    <a:pt x="51368" y="65135"/>
                    <a:pt x="50761" y="65135"/>
                  </a:cubicBezTo>
                  <a:cubicBezTo>
                    <a:pt x="49715" y="65156"/>
                    <a:pt x="48648" y="65198"/>
                    <a:pt x="47581" y="65198"/>
                  </a:cubicBezTo>
                  <a:cubicBezTo>
                    <a:pt x="46472" y="65219"/>
                    <a:pt x="45342" y="65240"/>
                    <a:pt x="44212" y="65240"/>
                  </a:cubicBezTo>
                  <a:cubicBezTo>
                    <a:pt x="42371" y="65261"/>
                    <a:pt x="40530" y="65303"/>
                    <a:pt x="38688" y="65324"/>
                  </a:cubicBezTo>
                  <a:cubicBezTo>
                    <a:pt x="37349" y="65344"/>
                    <a:pt x="36031" y="65282"/>
                    <a:pt x="34692" y="65324"/>
                  </a:cubicBezTo>
                  <a:cubicBezTo>
                    <a:pt x="33290" y="65365"/>
                    <a:pt x="31867" y="65470"/>
                    <a:pt x="30465" y="65554"/>
                  </a:cubicBezTo>
                  <a:cubicBezTo>
                    <a:pt x="29461" y="65616"/>
                    <a:pt x="28457" y="65679"/>
                    <a:pt x="27473" y="65742"/>
                  </a:cubicBezTo>
                  <a:cubicBezTo>
                    <a:pt x="26804" y="65784"/>
                    <a:pt x="26155" y="65868"/>
                    <a:pt x="25506" y="65888"/>
                  </a:cubicBezTo>
                  <a:cubicBezTo>
                    <a:pt x="24502" y="65909"/>
                    <a:pt x="23498" y="65909"/>
                    <a:pt x="22493" y="65909"/>
                  </a:cubicBezTo>
                  <a:cubicBezTo>
                    <a:pt x="21447" y="65888"/>
                    <a:pt x="20380" y="65868"/>
                    <a:pt x="19313" y="65826"/>
                  </a:cubicBezTo>
                  <a:cubicBezTo>
                    <a:pt x="18916" y="65805"/>
                    <a:pt x="18497" y="65700"/>
                    <a:pt x="18100" y="65679"/>
                  </a:cubicBezTo>
                  <a:cubicBezTo>
                    <a:pt x="16781" y="65637"/>
                    <a:pt x="15442" y="65616"/>
                    <a:pt x="14124" y="65554"/>
                  </a:cubicBezTo>
                  <a:cubicBezTo>
                    <a:pt x="12304" y="65449"/>
                    <a:pt x="10483" y="65512"/>
                    <a:pt x="8663" y="65616"/>
                  </a:cubicBezTo>
                  <a:cubicBezTo>
                    <a:pt x="6843" y="65742"/>
                    <a:pt x="5022" y="65805"/>
                    <a:pt x="3202" y="65909"/>
                  </a:cubicBezTo>
                  <a:cubicBezTo>
                    <a:pt x="2658" y="65930"/>
                    <a:pt x="2093" y="65972"/>
                    <a:pt x="1549" y="66014"/>
                  </a:cubicBezTo>
                  <a:cubicBezTo>
                    <a:pt x="879" y="66056"/>
                    <a:pt x="461" y="65721"/>
                    <a:pt x="210" y="65135"/>
                  </a:cubicBezTo>
                  <a:cubicBezTo>
                    <a:pt x="1" y="64633"/>
                    <a:pt x="105" y="64236"/>
                    <a:pt x="566" y="63922"/>
                  </a:cubicBezTo>
                  <a:cubicBezTo>
                    <a:pt x="649" y="63859"/>
                    <a:pt x="754" y="63838"/>
                    <a:pt x="900" y="63754"/>
                  </a:cubicBezTo>
                  <a:cubicBezTo>
                    <a:pt x="858" y="63524"/>
                    <a:pt x="817" y="63294"/>
                    <a:pt x="775" y="63064"/>
                  </a:cubicBezTo>
                  <a:cubicBezTo>
                    <a:pt x="670" y="62394"/>
                    <a:pt x="817" y="62122"/>
                    <a:pt x="1444" y="61871"/>
                  </a:cubicBezTo>
                  <a:cubicBezTo>
                    <a:pt x="1570" y="61829"/>
                    <a:pt x="1716" y="61767"/>
                    <a:pt x="1842" y="61704"/>
                  </a:cubicBezTo>
                  <a:cubicBezTo>
                    <a:pt x="3662" y="60469"/>
                    <a:pt x="5483" y="59277"/>
                    <a:pt x="6884" y="57540"/>
                  </a:cubicBezTo>
                  <a:cubicBezTo>
                    <a:pt x="7010" y="57352"/>
                    <a:pt x="7136" y="57163"/>
                    <a:pt x="7261" y="56975"/>
                  </a:cubicBezTo>
                  <a:cubicBezTo>
                    <a:pt x="7428" y="56724"/>
                    <a:pt x="7575" y="56452"/>
                    <a:pt x="7763" y="56201"/>
                  </a:cubicBezTo>
                  <a:cubicBezTo>
                    <a:pt x="8307" y="55427"/>
                    <a:pt x="8328" y="55427"/>
                    <a:pt x="9228" y="55741"/>
                  </a:cubicBezTo>
                  <a:cubicBezTo>
                    <a:pt x="9605" y="55887"/>
                    <a:pt x="9709" y="55845"/>
                    <a:pt x="9877" y="55448"/>
                  </a:cubicBezTo>
                  <a:cubicBezTo>
                    <a:pt x="10149" y="54904"/>
                    <a:pt x="10211" y="54883"/>
                    <a:pt x="10776" y="54987"/>
                  </a:cubicBezTo>
                  <a:cubicBezTo>
                    <a:pt x="11090" y="55050"/>
                    <a:pt x="11425" y="55092"/>
                    <a:pt x="11739" y="55113"/>
                  </a:cubicBezTo>
                  <a:cubicBezTo>
                    <a:pt x="12785" y="55155"/>
                    <a:pt x="13831" y="55176"/>
                    <a:pt x="14877" y="55238"/>
                  </a:cubicBezTo>
                  <a:cubicBezTo>
                    <a:pt x="15296" y="55259"/>
                    <a:pt x="15568" y="55092"/>
                    <a:pt x="15777" y="54736"/>
                  </a:cubicBezTo>
                  <a:cubicBezTo>
                    <a:pt x="16112" y="54171"/>
                    <a:pt x="16488" y="53627"/>
                    <a:pt x="16823" y="53083"/>
                  </a:cubicBezTo>
                  <a:cubicBezTo>
                    <a:pt x="16991" y="52811"/>
                    <a:pt x="17179" y="52581"/>
                    <a:pt x="17514" y="52497"/>
                  </a:cubicBezTo>
                  <a:cubicBezTo>
                    <a:pt x="17660" y="52476"/>
                    <a:pt x="17807" y="52330"/>
                    <a:pt x="17890" y="52204"/>
                  </a:cubicBezTo>
                  <a:cubicBezTo>
                    <a:pt x="19188" y="50384"/>
                    <a:pt x="20799" y="48815"/>
                    <a:pt x="22431" y="47287"/>
                  </a:cubicBezTo>
                  <a:cubicBezTo>
                    <a:pt x="23833" y="45969"/>
                    <a:pt x="25276" y="44693"/>
                    <a:pt x="26741" y="43437"/>
                  </a:cubicBezTo>
                  <a:cubicBezTo>
                    <a:pt x="27536" y="42768"/>
                    <a:pt x="28436" y="42161"/>
                    <a:pt x="29315" y="41554"/>
                  </a:cubicBezTo>
                  <a:cubicBezTo>
                    <a:pt x="30214" y="40927"/>
                    <a:pt x="31260" y="41052"/>
                    <a:pt x="32286" y="41073"/>
                  </a:cubicBezTo>
                  <a:cubicBezTo>
                    <a:pt x="32767" y="41408"/>
                    <a:pt x="33206" y="41471"/>
                    <a:pt x="33667" y="40948"/>
                  </a:cubicBezTo>
                  <a:cubicBezTo>
                    <a:pt x="33771" y="40843"/>
                    <a:pt x="34106" y="40843"/>
                    <a:pt x="34294" y="40906"/>
                  </a:cubicBezTo>
                  <a:cubicBezTo>
                    <a:pt x="34629" y="41010"/>
                    <a:pt x="34901" y="40948"/>
                    <a:pt x="35173" y="40780"/>
                  </a:cubicBezTo>
                  <a:cubicBezTo>
                    <a:pt x="35571" y="40571"/>
                    <a:pt x="35989" y="40383"/>
                    <a:pt x="36366" y="40152"/>
                  </a:cubicBezTo>
                  <a:cubicBezTo>
                    <a:pt x="37433" y="39504"/>
                    <a:pt x="38563" y="39336"/>
                    <a:pt x="39776" y="39420"/>
                  </a:cubicBezTo>
                  <a:cubicBezTo>
                    <a:pt x="40571" y="39483"/>
                    <a:pt x="41304" y="39253"/>
                    <a:pt x="41890" y="38751"/>
                  </a:cubicBezTo>
                  <a:cubicBezTo>
                    <a:pt x="42496" y="38248"/>
                    <a:pt x="43040" y="37704"/>
                    <a:pt x="43522" y="37098"/>
                  </a:cubicBezTo>
                  <a:cubicBezTo>
                    <a:pt x="44924" y="35340"/>
                    <a:pt x="46284" y="33520"/>
                    <a:pt x="47665" y="31762"/>
                  </a:cubicBezTo>
                  <a:cubicBezTo>
                    <a:pt x="48753" y="30381"/>
                    <a:pt x="49757" y="28979"/>
                    <a:pt x="50761" y="27556"/>
                  </a:cubicBezTo>
                  <a:cubicBezTo>
                    <a:pt x="51745" y="26113"/>
                    <a:pt x="52833" y="24753"/>
                    <a:pt x="53921" y="23393"/>
                  </a:cubicBezTo>
                  <a:cubicBezTo>
                    <a:pt x="54381" y="22849"/>
                    <a:pt x="54925" y="22388"/>
                    <a:pt x="55427" y="21865"/>
                  </a:cubicBezTo>
                  <a:cubicBezTo>
                    <a:pt x="55678" y="21635"/>
                    <a:pt x="55908" y="21363"/>
                    <a:pt x="56160" y="21133"/>
                  </a:cubicBezTo>
                  <a:cubicBezTo>
                    <a:pt x="56913" y="20484"/>
                    <a:pt x="57038" y="20484"/>
                    <a:pt x="57896" y="20945"/>
                  </a:cubicBezTo>
                  <a:cubicBezTo>
                    <a:pt x="58231" y="21133"/>
                    <a:pt x="58587" y="21300"/>
                    <a:pt x="58670" y="21761"/>
                  </a:cubicBezTo>
                  <a:cubicBezTo>
                    <a:pt x="58670" y="21823"/>
                    <a:pt x="58754" y="21886"/>
                    <a:pt x="58817" y="21949"/>
                  </a:cubicBezTo>
                  <a:cubicBezTo>
                    <a:pt x="59633" y="22577"/>
                    <a:pt x="60428" y="23204"/>
                    <a:pt x="61453" y="23497"/>
                  </a:cubicBezTo>
                  <a:cubicBezTo>
                    <a:pt x="61997" y="23644"/>
                    <a:pt x="62499" y="23560"/>
                    <a:pt x="62981" y="23246"/>
                  </a:cubicBezTo>
                  <a:cubicBezTo>
                    <a:pt x="63587" y="22786"/>
                    <a:pt x="64194" y="22346"/>
                    <a:pt x="64822" y="21907"/>
                  </a:cubicBezTo>
                  <a:cubicBezTo>
                    <a:pt x="65408" y="21468"/>
                    <a:pt x="66056" y="21217"/>
                    <a:pt x="66810" y="21258"/>
                  </a:cubicBezTo>
                  <a:cubicBezTo>
                    <a:pt x="67793" y="21321"/>
                    <a:pt x="68546" y="20924"/>
                    <a:pt x="69153" y="20149"/>
                  </a:cubicBezTo>
                  <a:cubicBezTo>
                    <a:pt x="70095" y="18936"/>
                    <a:pt x="70932" y="17660"/>
                    <a:pt x="71664" y="16300"/>
                  </a:cubicBezTo>
                  <a:cubicBezTo>
                    <a:pt x="72271" y="15149"/>
                    <a:pt x="72919" y="14040"/>
                    <a:pt x="73568" y="12931"/>
                  </a:cubicBezTo>
                  <a:cubicBezTo>
                    <a:pt x="74677" y="11027"/>
                    <a:pt x="75514" y="8997"/>
                    <a:pt x="76246" y="6926"/>
                  </a:cubicBezTo>
                  <a:cubicBezTo>
                    <a:pt x="76748" y="5524"/>
                    <a:pt x="77397" y="4164"/>
                    <a:pt x="78088" y="2846"/>
                  </a:cubicBezTo>
                  <a:cubicBezTo>
                    <a:pt x="78108" y="2804"/>
                    <a:pt x="78150" y="2783"/>
                    <a:pt x="78150" y="2741"/>
                  </a:cubicBezTo>
                  <a:cubicBezTo>
                    <a:pt x="78611" y="1799"/>
                    <a:pt x="79155" y="1402"/>
                    <a:pt x="79740" y="816"/>
                  </a:cubicBezTo>
                  <a:cubicBezTo>
                    <a:pt x="80515" y="0"/>
                    <a:pt x="81582" y="230"/>
                    <a:pt x="82272" y="858"/>
                  </a:cubicBezTo>
                  <a:cubicBezTo>
                    <a:pt x="82440" y="1004"/>
                    <a:pt x="82607" y="1151"/>
                    <a:pt x="82753" y="1339"/>
                  </a:cubicBezTo>
                  <a:cubicBezTo>
                    <a:pt x="83528" y="2239"/>
                    <a:pt x="84323" y="3159"/>
                    <a:pt x="85097" y="4080"/>
                  </a:cubicBezTo>
                  <a:cubicBezTo>
                    <a:pt x="85599" y="4666"/>
                    <a:pt x="86059" y="5294"/>
                    <a:pt x="86415" y="5984"/>
                  </a:cubicBezTo>
                  <a:cubicBezTo>
                    <a:pt x="86813" y="6758"/>
                    <a:pt x="87315" y="7449"/>
                    <a:pt x="87775" y="8181"/>
                  </a:cubicBezTo>
                  <a:cubicBezTo>
                    <a:pt x="88298" y="8955"/>
                    <a:pt x="88696" y="9771"/>
                    <a:pt x="89052" y="10629"/>
                  </a:cubicBezTo>
                  <a:cubicBezTo>
                    <a:pt x="89177" y="10964"/>
                    <a:pt x="89344" y="11299"/>
                    <a:pt x="89512" y="11634"/>
                  </a:cubicBezTo>
                  <a:cubicBezTo>
                    <a:pt x="89721" y="12031"/>
                    <a:pt x="89847" y="12094"/>
                    <a:pt x="90286" y="12031"/>
                  </a:cubicBezTo>
                  <a:cubicBezTo>
                    <a:pt x="90579" y="11968"/>
                    <a:pt x="90851" y="11864"/>
                    <a:pt x="91144" y="11843"/>
                  </a:cubicBezTo>
                  <a:cubicBezTo>
                    <a:pt x="92420" y="11759"/>
                    <a:pt x="93655" y="11843"/>
                    <a:pt x="94805" y="12512"/>
                  </a:cubicBezTo>
                  <a:cubicBezTo>
                    <a:pt x="95329" y="12826"/>
                    <a:pt x="95726" y="13119"/>
                    <a:pt x="96019" y="13663"/>
                  </a:cubicBezTo>
                  <a:cubicBezTo>
                    <a:pt x="96458" y="14500"/>
                    <a:pt x="97044" y="15232"/>
                    <a:pt x="97463" y="16090"/>
                  </a:cubicBezTo>
                  <a:cubicBezTo>
                    <a:pt x="97839" y="16823"/>
                    <a:pt x="98216" y="17534"/>
                    <a:pt x="98697" y="18204"/>
                  </a:cubicBezTo>
                  <a:cubicBezTo>
                    <a:pt x="99116" y="18789"/>
                    <a:pt x="99618" y="19354"/>
                    <a:pt x="100078" y="19919"/>
                  </a:cubicBezTo>
                  <a:cubicBezTo>
                    <a:pt x="100204" y="20066"/>
                    <a:pt x="100350" y="20170"/>
                    <a:pt x="100455" y="20317"/>
                  </a:cubicBezTo>
                  <a:cubicBezTo>
                    <a:pt x="100685" y="20631"/>
                    <a:pt x="100915" y="20840"/>
                    <a:pt x="101376" y="20756"/>
                  </a:cubicBezTo>
                  <a:cubicBezTo>
                    <a:pt x="101899" y="20652"/>
                    <a:pt x="102505" y="21112"/>
                    <a:pt x="102652" y="21677"/>
                  </a:cubicBezTo>
                  <a:cubicBezTo>
                    <a:pt x="102715" y="21928"/>
                    <a:pt x="102840" y="22033"/>
                    <a:pt x="103070" y="22116"/>
                  </a:cubicBezTo>
                  <a:cubicBezTo>
                    <a:pt x="103698" y="22305"/>
                    <a:pt x="104347" y="22305"/>
                    <a:pt x="104953" y="22158"/>
                  </a:cubicBezTo>
                  <a:cubicBezTo>
                    <a:pt x="105749" y="21991"/>
                    <a:pt x="106523" y="22054"/>
                    <a:pt x="107255" y="22346"/>
                  </a:cubicBezTo>
                  <a:cubicBezTo>
                    <a:pt x="107569" y="22451"/>
                    <a:pt x="107883" y="22660"/>
                    <a:pt x="108092" y="22911"/>
                  </a:cubicBezTo>
                  <a:cubicBezTo>
                    <a:pt x="108427" y="23330"/>
                    <a:pt x="108720" y="23811"/>
                    <a:pt x="108950" y="24313"/>
                  </a:cubicBezTo>
                  <a:cubicBezTo>
                    <a:pt x="109536" y="25652"/>
                    <a:pt x="110352" y="26845"/>
                    <a:pt x="111189" y="28038"/>
                  </a:cubicBezTo>
                  <a:cubicBezTo>
                    <a:pt x="112465" y="29837"/>
                    <a:pt x="113804" y="31595"/>
                    <a:pt x="115080" y="33415"/>
                  </a:cubicBezTo>
                  <a:cubicBezTo>
                    <a:pt x="115520" y="34064"/>
                    <a:pt x="115834" y="34817"/>
                    <a:pt x="116189" y="35528"/>
                  </a:cubicBezTo>
                  <a:cubicBezTo>
                    <a:pt x="116461" y="36051"/>
                    <a:pt x="116859" y="36386"/>
                    <a:pt x="117382" y="36700"/>
                  </a:cubicBezTo>
                  <a:cubicBezTo>
                    <a:pt x="118114" y="37160"/>
                    <a:pt x="118700" y="37014"/>
                    <a:pt x="119349" y="36616"/>
                  </a:cubicBezTo>
                  <a:cubicBezTo>
                    <a:pt x="119977" y="36240"/>
                    <a:pt x="120646" y="36030"/>
                    <a:pt x="121399" y="36177"/>
                  </a:cubicBezTo>
                  <a:cubicBezTo>
                    <a:pt x="121818" y="36240"/>
                    <a:pt x="122174" y="36407"/>
                    <a:pt x="122467" y="36700"/>
                  </a:cubicBezTo>
                  <a:cubicBezTo>
                    <a:pt x="122948" y="37202"/>
                    <a:pt x="123429" y="37725"/>
                    <a:pt x="123910" y="38227"/>
                  </a:cubicBezTo>
                  <a:cubicBezTo>
                    <a:pt x="124015" y="38332"/>
                    <a:pt x="124099" y="38437"/>
                    <a:pt x="124203" y="38541"/>
                  </a:cubicBezTo>
                  <a:cubicBezTo>
                    <a:pt x="125312" y="39797"/>
                    <a:pt x="126505" y="39525"/>
                    <a:pt x="127697" y="38876"/>
                  </a:cubicBezTo>
                  <a:cubicBezTo>
                    <a:pt x="128827" y="38269"/>
                    <a:pt x="130041" y="37976"/>
                    <a:pt x="131296" y="38248"/>
                  </a:cubicBezTo>
                  <a:cubicBezTo>
                    <a:pt x="131798" y="38353"/>
                    <a:pt x="132322" y="38688"/>
                    <a:pt x="132719" y="39043"/>
                  </a:cubicBezTo>
                  <a:cubicBezTo>
                    <a:pt x="133535" y="39776"/>
                    <a:pt x="134121" y="40696"/>
                    <a:pt x="134644" y="41659"/>
                  </a:cubicBezTo>
                  <a:cubicBezTo>
                    <a:pt x="135230" y="42747"/>
                    <a:pt x="135837" y="43856"/>
                    <a:pt x="136464" y="44944"/>
                  </a:cubicBezTo>
                  <a:cubicBezTo>
                    <a:pt x="136611" y="45216"/>
                    <a:pt x="136883" y="45425"/>
                    <a:pt x="137071" y="45676"/>
                  </a:cubicBezTo>
                  <a:cubicBezTo>
                    <a:pt x="137385" y="46095"/>
                    <a:pt x="137762" y="46450"/>
                    <a:pt x="137992" y="46911"/>
                  </a:cubicBezTo>
                  <a:cubicBezTo>
                    <a:pt x="138578" y="48062"/>
                    <a:pt x="139540" y="48752"/>
                    <a:pt x="140586" y="49443"/>
                  </a:cubicBezTo>
                  <a:cubicBezTo>
                    <a:pt x="141612" y="50091"/>
                    <a:pt x="142595" y="50844"/>
                    <a:pt x="143411" y="51786"/>
                  </a:cubicBezTo>
                  <a:cubicBezTo>
                    <a:pt x="143746" y="52184"/>
                    <a:pt x="143934" y="52707"/>
                    <a:pt x="144332" y="53062"/>
                  </a:cubicBezTo>
                  <a:cubicBezTo>
                    <a:pt x="144855" y="53523"/>
                    <a:pt x="145399" y="53941"/>
                    <a:pt x="145985" y="54318"/>
                  </a:cubicBezTo>
                  <a:cubicBezTo>
                    <a:pt x="146424" y="54590"/>
                    <a:pt x="146759" y="54904"/>
                    <a:pt x="146968" y="55385"/>
                  </a:cubicBezTo>
                  <a:cubicBezTo>
                    <a:pt x="147240" y="55950"/>
                    <a:pt x="147533" y="56515"/>
                    <a:pt x="147847" y="57059"/>
                  </a:cubicBezTo>
                  <a:cubicBezTo>
                    <a:pt x="147951" y="57226"/>
                    <a:pt x="148098" y="57393"/>
                    <a:pt x="148265" y="57477"/>
                  </a:cubicBezTo>
                  <a:cubicBezTo>
                    <a:pt x="148893" y="57749"/>
                    <a:pt x="149395" y="58168"/>
                    <a:pt x="149772" y="58712"/>
                  </a:cubicBezTo>
                  <a:cubicBezTo>
                    <a:pt x="150023" y="59026"/>
                    <a:pt x="150274" y="59130"/>
                    <a:pt x="150672" y="59067"/>
                  </a:cubicBezTo>
                  <a:cubicBezTo>
                    <a:pt x="151341" y="58942"/>
                    <a:pt x="151613" y="59109"/>
                    <a:pt x="151864" y="59779"/>
                  </a:cubicBezTo>
                  <a:cubicBezTo>
                    <a:pt x="151990" y="60114"/>
                    <a:pt x="152241" y="60114"/>
                    <a:pt x="152492" y="60155"/>
                  </a:cubicBezTo>
                  <a:cubicBezTo>
                    <a:pt x="153141" y="60302"/>
                    <a:pt x="153810" y="60469"/>
                    <a:pt x="154459" y="60637"/>
                  </a:cubicBezTo>
                  <a:cubicBezTo>
                    <a:pt x="154919" y="60741"/>
                    <a:pt x="155233" y="61055"/>
                    <a:pt x="155358" y="61474"/>
                  </a:cubicBezTo>
                  <a:cubicBezTo>
                    <a:pt x="155610" y="62206"/>
                    <a:pt x="156195" y="62352"/>
                    <a:pt x="156823" y="62457"/>
                  </a:cubicBezTo>
                  <a:cubicBezTo>
                    <a:pt x="157200" y="62520"/>
                    <a:pt x="157555" y="62541"/>
                    <a:pt x="157932" y="62583"/>
                  </a:cubicBezTo>
                  <a:cubicBezTo>
                    <a:pt x="158853" y="62708"/>
                    <a:pt x="159773" y="62834"/>
                    <a:pt x="160736" y="62708"/>
                  </a:cubicBezTo>
                  <a:cubicBezTo>
                    <a:pt x="161573" y="62583"/>
                    <a:pt x="162242" y="63482"/>
                    <a:pt x="161928" y="64236"/>
                  </a:cubicBezTo>
                  <a:cubicBezTo>
                    <a:pt x="161740" y="64696"/>
                    <a:pt x="161405" y="64821"/>
                    <a:pt x="160945" y="64612"/>
                  </a:cubicBezTo>
                  <a:cubicBezTo>
                    <a:pt x="160840" y="64591"/>
                    <a:pt x="160757" y="64528"/>
                    <a:pt x="160589" y="64424"/>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7"/>
            <p:cNvSpPr/>
            <p:nvPr/>
          </p:nvSpPr>
          <p:spPr>
            <a:xfrm>
              <a:off x="4636900" y="3114452"/>
              <a:ext cx="25" cy="38"/>
            </a:xfrm>
            <a:custGeom>
              <a:rect b="b" l="l" r="r" t="t"/>
              <a:pathLst>
                <a:path extrusionOk="0" h="1" w="1">
                  <a:moveTo>
                    <a:pt x="0" y="0"/>
                  </a:move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7"/>
            <p:cNvSpPr/>
            <p:nvPr/>
          </p:nvSpPr>
          <p:spPr>
            <a:xfrm>
              <a:off x="3498301" y="2816480"/>
              <a:ext cx="3239247" cy="2000304"/>
            </a:xfrm>
            <a:custGeom>
              <a:rect b="b" l="l" r="r" t="t"/>
              <a:pathLst>
                <a:path extrusionOk="0" h="45656" w="112172">
                  <a:moveTo>
                    <a:pt x="111000" y="44526"/>
                  </a:moveTo>
                  <a:cubicBezTo>
                    <a:pt x="110916" y="44630"/>
                    <a:pt x="110854" y="44735"/>
                    <a:pt x="110770" y="44798"/>
                  </a:cubicBezTo>
                  <a:cubicBezTo>
                    <a:pt x="110686" y="44861"/>
                    <a:pt x="110561" y="44944"/>
                    <a:pt x="110477" y="44923"/>
                  </a:cubicBezTo>
                  <a:cubicBezTo>
                    <a:pt x="110247" y="44861"/>
                    <a:pt x="110079" y="44944"/>
                    <a:pt x="109870" y="45028"/>
                  </a:cubicBezTo>
                  <a:cubicBezTo>
                    <a:pt x="109703" y="45112"/>
                    <a:pt x="109473" y="45112"/>
                    <a:pt x="109263" y="45070"/>
                  </a:cubicBezTo>
                  <a:cubicBezTo>
                    <a:pt x="108908" y="45007"/>
                    <a:pt x="108573" y="44902"/>
                    <a:pt x="108217" y="44798"/>
                  </a:cubicBezTo>
                  <a:cubicBezTo>
                    <a:pt x="107966" y="45049"/>
                    <a:pt x="107673" y="45049"/>
                    <a:pt x="107338" y="45028"/>
                  </a:cubicBezTo>
                  <a:cubicBezTo>
                    <a:pt x="106020" y="44923"/>
                    <a:pt x="104702" y="44861"/>
                    <a:pt x="103384" y="44819"/>
                  </a:cubicBezTo>
                  <a:cubicBezTo>
                    <a:pt x="102421" y="44798"/>
                    <a:pt x="101459" y="44777"/>
                    <a:pt x="100496" y="44819"/>
                  </a:cubicBezTo>
                  <a:cubicBezTo>
                    <a:pt x="98927" y="44861"/>
                    <a:pt x="97337" y="44882"/>
                    <a:pt x="95768" y="45112"/>
                  </a:cubicBezTo>
                  <a:cubicBezTo>
                    <a:pt x="95349" y="45174"/>
                    <a:pt x="94952" y="45133"/>
                    <a:pt x="94533" y="45133"/>
                  </a:cubicBezTo>
                  <a:cubicBezTo>
                    <a:pt x="93571" y="45154"/>
                    <a:pt x="92608" y="45154"/>
                    <a:pt x="91646" y="45154"/>
                  </a:cubicBezTo>
                  <a:cubicBezTo>
                    <a:pt x="90725" y="45154"/>
                    <a:pt x="89805" y="45133"/>
                    <a:pt x="88884" y="45112"/>
                  </a:cubicBezTo>
                  <a:cubicBezTo>
                    <a:pt x="88633" y="45112"/>
                    <a:pt x="88361" y="45049"/>
                    <a:pt x="88089" y="45028"/>
                  </a:cubicBezTo>
                  <a:cubicBezTo>
                    <a:pt x="86792" y="45007"/>
                    <a:pt x="85494" y="45007"/>
                    <a:pt x="84176" y="44986"/>
                  </a:cubicBezTo>
                  <a:cubicBezTo>
                    <a:pt x="83967" y="44986"/>
                    <a:pt x="83737" y="44944"/>
                    <a:pt x="83506" y="44965"/>
                  </a:cubicBezTo>
                  <a:cubicBezTo>
                    <a:pt x="82795" y="45007"/>
                    <a:pt x="82063" y="44944"/>
                    <a:pt x="81393" y="45112"/>
                  </a:cubicBezTo>
                  <a:cubicBezTo>
                    <a:pt x="80242" y="45384"/>
                    <a:pt x="79092" y="45279"/>
                    <a:pt x="77941" y="45300"/>
                  </a:cubicBezTo>
                  <a:cubicBezTo>
                    <a:pt x="76978" y="45300"/>
                    <a:pt x="76016" y="45258"/>
                    <a:pt x="75053" y="45216"/>
                  </a:cubicBezTo>
                  <a:cubicBezTo>
                    <a:pt x="73379" y="45154"/>
                    <a:pt x="71706" y="45091"/>
                    <a:pt x="70053" y="45028"/>
                  </a:cubicBezTo>
                  <a:cubicBezTo>
                    <a:pt x="68881" y="44986"/>
                    <a:pt x="67730" y="44965"/>
                    <a:pt x="66558" y="44944"/>
                  </a:cubicBezTo>
                  <a:cubicBezTo>
                    <a:pt x="66433" y="44944"/>
                    <a:pt x="66286" y="44923"/>
                    <a:pt x="66140" y="44882"/>
                  </a:cubicBezTo>
                  <a:cubicBezTo>
                    <a:pt x="65449" y="44672"/>
                    <a:pt x="64717" y="44672"/>
                    <a:pt x="64006" y="44672"/>
                  </a:cubicBezTo>
                  <a:cubicBezTo>
                    <a:pt x="62290" y="44672"/>
                    <a:pt x="60574" y="44672"/>
                    <a:pt x="58858" y="44693"/>
                  </a:cubicBezTo>
                  <a:cubicBezTo>
                    <a:pt x="58001" y="44693"/>
                    <a:pt x="57164" y="44714"/>
                    <a:pt x="56306" y="44735"/>
                  </a:cubicBezTo>
                  <a:cubicBezTo>
                    <a:pt x="55825" y="44735"/>
                    <a:pt x="55322" y="44798"/>
                    <a:pt x="54841" y="44819"/>
                  </a:cubicBezTo>
                  <a:cubicBezTo>
                    <a:pt x="54548" y="44819"/>
                    <a:pt x="54276" y="44798"/>
                    <a:pt x="53983" y="44798"/>
                  </a:cubicBezTo>
                  <a:cubicBezTo>
                    <a:pt x="53648" y="44798"/>
                    <a:pt x="53314" y="44798"/>
                    <a:pt x="52979" y="44798"/>
                  </a:cubicBezTo>
                  <a:cubicBezTo>
                    <a:pt x="51996" y="44840"/>
                    <a:pt x="51012" y="44861"/>
                    <a:pt x="50050" y="44902"/>
                  </a:cubicBezTo>
                  <a:cubicBezTo>
                    <a:pt x="48271" y="44986"/>
                    <a:pt x="46493" y="45112"/>
                    <a:pt x="44714" y="45174"/>
                  </a:cubicBezTo>
                  <a:cubicBezTo>
                    <a:pt x="43814" y="45216"/>
                    <a:pt x="42915" y="45216"/>
                    <a:pt x="42036" y="45195"/>
                  </a:cubicBezTo>
                  <a:cubicBezTo>
                    <a:pt x="41220" y="45174"/>
                    <a:pt x="40404" y="45070"/>
                    <a:pt x="39588" y="45070"/>
                  </a:cubicBezTo>
                  <a:cubicBezTo>
                    <a:pt x="38500" y="45049"/>
                    <a:pt x="37412" y="44902"/>
                    <a:pt x="36324" y="45007"/>
                  </a:cubicBezTo>
                  <a:cubicBezTo>
                    <a:pt x="35926" y="45049"/>
                    <a:pt x="35508" y="45007"/>
                    <a:pt x="35110" y="45028"/>
                  </a:cubicBezTo>
                  <a:cubicBezTo>
                    <a:pt x="34357" y="45028"/>
                    <a:pt x="33625" y="45049"/>
                    <a:pt x="32892" y="45070"/>
                  </a:cubicBezTo>
                  <a:cubicBezTo>
                    <a:pt x="32118" y="45070"/>
                    <a:pt x="31344" y="45091"/>
                    <a:pt x="30570" y="45091"/>
                  </a:cubicBezTo>
                  <a:cubicBezTo>
                    <a:pt x="29293" y="45112"/>
                    <a:pt x="28017" y="45133"/>
                    <a:pt x="26741" y="45154"/>
                  </a:cubicBezTo>
                  <a:cubicBezTo>
                    <a:pt x="25820" y="45154"/>
                    <a:pt x="24899" y="45133"/>
                    <a:pt x="23979" y="45154"/>
                  </a:cubicBezTo>
                  <a:cubicBezTo>
                    <a:pt x="23016" y="45174"/>
                    <a:pt x="22033" y="45258"/>
                    <a:pt x="21070" y="45300"/>
                  </a:cubicBezTo>
                  <a:cubicBezTo>
                    <a:pt x="20380" y="45342"/>
                    <a:pt x="19689" y="45384"/>
                    <a:pt x="18999" y="45446"/>
                  </a:cubicBezTo>
                  <a:cubicBezTo>
                    <a:pt x="18539" y="45467"/>
                    <a:pt x="18078" y="45530"/>
                    <a:pt x="17639" y="45530"/>
                  </a:cubicBezTo>
                  <a:cubicBezTo>
                    <a:pt x="16948" y="45551"/>
                    <a:pt x="16258" y="45551"/>
                    <a:pt x="15568" y="45551"/>
                  </a:cubicBezTo>
                  <a:cubicBezTo>
                    <a:pt x="14835" y="45530"/>
                    <a:pt x="14082" y="45530"/>
                    <a:pt x="13350" y="45488"/>
                  </a:cubicBezTo>
                  <a:cubicBezTo>
                    <a:pt x="13078" y="45488"/>
                    <a:pt x="12806" y="45405"/>
                    <a:pt x="12513" y="45405"/>
                  </a:cubicBezTo>
                  <a:cubicBezTo>
                    <a:pt x="11592" y="45363"/>
                    <a:pt x="10671" y="45342"/>
                    <a:pt x="9772" y="45300"/>
                  </a:cubicBezTo>
                  <a:cubicBezTo>
                    <a:pt x="8495" y="45237"/>
                    <a:pt x="7240" y="45279"/>
                    <a:pt x="5984" y="45342"/>
                  </a:cubicBezTo>
                  <a:cubicBezTo>
                    <a:pt x="4729" y="45426"/>
                    <a:pt x="3474" y="45488"/>
                    <a:pt x="2218" y="45551"/>
                  </a:cubicBezTo>
                  <a:cubicBezTo>
                    <a:pt x="1842" y="45572"/>
                    <a:pt x="1465" y="45593"/>
                    <a:pt x="1067" y="45614"/>
                  </a:cubicBezTo>
                  <a:cubicBezTo>
                    <a:pt x="607" y="45656"/>
                    <a:pt x="335" y="45426"/>
                    <a:pt x="147" y="45007"/>
                  </a:cubicBezTo>
                  <a:cubicBezTo>
                    <a:pt x="0" y="44672"/>
                    <a:pt x="84" y="44379"/>
                    <a:pt x="398" y="44170"/>
                  </a:cubicBezTo>
                  <a:cubicBezTo>
                    <a:pt x="461" y="44128"/>
                    <a:pt x="523" y="44107"/>
                    <a:pt x="628" y="44065"/>
                  </a:cubicBezTo>
                  <a:cubicBezTo>
                    <a:pt x="607" y="43919"/>
                    <a:pt x="565" y="43752"/>
                    <a:pt x="544" y="43584"/>
                  </a:cubicBezTo>
                  <a:cubicBezTo>
                    <a:pt x="461" y="43124"/>
                    <a:pt x="565" y="42936"/>
                    <a:pt x="1005" y="42768"/>
                  </a:cubicBezTo>
                  <a:cubicBezTo>
                    <a:pt x="1088" y="42726"/>
                    <a:pt x="1193" y="42685"/>
                    <a:pt x="1277" y="42643"/>
                  </a:cubicBezTo>
                  <a:cubicBezTo>
                    <a:pt x="2532" y="41806"/>
                    <a:pt x="3788" y="40969"/>
                    <a:pt x="4771" y="39755"/>
                  </a:cubicBezTo>
                  <a:cubicBezTo>
                    <a:pt x="4855" y="39630"/>
                    <a:pt x="4938" y="39504"/>
                    <a:pt x="5022" y="39379"/>
                  </a:cubicBezTo>
                  <a:cubicBezTo>
                    <a:pt x="5148" y="39211"/>
                    <a:pt x="5231" y="39002"/>
                    <a:pt x="5357" y="38835"/>
                  </a:cubicBezTo>
                  <a:cubicBezTo>
                    <a:pt x="5754" y="38311"/>
                    <a:pt x="5754" y="38311"/>
                    <a:pt x="6382" y="38521"/>
                  </a:cubicBezTo>
                  <a:cubicBezTo>
                    <a:pt x="6633" y="38625"/>
                    <a:pt x="6717" y="38584"/>
                    <a:pt x="6842" y="38332"/>
                  </a:cubicBezTo>
                  <a:cubicBezTo>
                    <a:pt x="7031" y="37956"/>
                    <a:pt x="7073" y="37935"/>
                    <a:pt x="7449" y="37998"/>
                  </a:cubicBezTo>
                  <a:cubicBezTo>
                    <a:pt x="7679" y="38039"/>
                    <a:pt x="7909" y="38081"/>
                    <a:pt x="8119" y="38081"/>
                  </a:cubicBezTo>
                  <a:cubicBezTo>
                    <a:pt x="8851" y="38123"/>
                    <a:pt x="9562" y="38144"/>
                    <a:pt x="10295" y="38165"/>
                  </a:cubicBezTo>
                  <a:cubicBezTo>
                    <a:pt x="10567" y="38186"/>
                    <a:pt x="10776" y="38081"/>
                    <a:pt x="10922" y="37830"/>
                  </a:cubicBezTo>
                  <a:cubicBezTo>
                    <a:pt x="11132" y="37433"/>
                    <a:pt x="11404" y="37056"/>
                    <a:pt x="11634" y="36679"/>
                  </a:cubicBezTo>
                  <a:cubicBezTo>
                    <a:pt x="11759" y="36512"/>
                    <a:pt x="11885" y="36345"/>
                    <a:pt x="12115" y="36282"/>
                  </a:cubicBezTo>
                  <a:cubicBezTo>
                    <a:pt x="12220" y="36261"/>
                    <a:pt x="12303" y="36177"/>
                    <a:pt x="12366" y="36094"/>
                  </a:cubicBezTo>
                  <a:cubicBezTo>
                    <a:pt x="13266" y="34817"/>
                    <a:pt x="14375" y="33750"/>
                    <a:pt x="15505" y="32683"/>
                  </a:cubicBezTo>
                  <a:cubicBezTo>
                    <a:pt x="16467" y="31762"/>
                    <a:pt x="17472" y="30884"/>
                    <a:pt x="18497" y="30026"/>
                  </a:cubicBezTo>
                  <a:cubicBezTo>
                    <a:pt x="19041" y="29545"/>
                    <a:pt x="19669" y="29126"/>
                    <a:pt x="20254" y="28708"/>
                  </a:cubicBezTo>
                  <a:cubicBezTo>
                    <a:pt x="20882" y="28289"/>
                    <a:pt x="21614" y="28373"/>
                    <a:pt x="22326" y="28373"/>
                  </a:cubicBezTo>
                  <a:cubicBezTo>
                    <a:pt x="22661" y="28624"/>
                    <a:pt x="22974" y="28645"/>
                    <a:pt x="23267" y="28310"/>
                  </a:cubicBezTo>
                  <a:cubicBezTo>
                    <a:pt x="23351" y="28226"/>
                    <a:pt x="23581" y="28226"/>
                    <a:pt x="23728" y="28268"/>
                  </a:cubicBezTo>
                  <a:cubicBezTo>
                    <a:pt x="23958" y="28352"/>
                    <a:pt x="24125" y="28289"/>
                    <a:pt x="24314" y="28184"/>
                  </a:cubicBezTo>
                  <a:cubicBezTo>
                    <a:pt x="24586" y="28038"/>
                    <a:pt x="24879" y="27912"/>
                    <a:pt x="25151" y="27745"/>
                  </a:cubicBezTo>
                  <a:cubicBezTo>
                    <a:pt x="25883" y="27306"/>
                    <a:pt x="26678" y="27180"/>
                    <a:pt x="27515" y="27243"/>
                  </a:cubicBezTo>
                  <a:cubicBezTo>
                    <a:pt x="28059" y="27285"/>
                    <a:pt x="28561" y="27117"/>
                    <a:pt x="28959" y="26783"/>
                  </a:cubicBezTo>
                  <a:cubicBezTo>
                    <a:pt x="29377" y="26427"/>
                    <a:pt x="29775" y="26050"/>
                    <a:pt x="30089" y="25632"/>
                  </a:cubicBezTo>
                  <a:cubicBezTo>
                    <a:pt x="31072" y="24418"/>
                    <a:pt x="31993" y="23163"/>
                    <a:pt x="32955" y="21949"/>
                  </a:cubicBezTo>
                  <a:cubicBezTo>
                    <a:pt x="33708" y="20987"/>
                    <a:pt x="34399" y="20024"/>
                    <a:pt x="35089" y="19041"/>
                  </a:cubicBezTo>
                  <a:cubicBezTo>
                    <a:pt x="35780" y="18037"/>
                    <a:pt x="36533" y="17095"/>
                    <a:pt x="37286" y="16153"/>
                  </a:cubicBezTo>
                  <a:cubicBezTo>
                    <a:pt x="37600" y="15777"/>
                    <a:pt x="37977" y="15463"/>
                    <a:pt x="38332" y="15107"/>
                  </a:cubicBezTo>
                  <a:cubicBezTo>
                    <a:pt x="38500" y="14940"/>
                    <a:pt x="38646" y="14752"/>
                    <a:pt x="38835" y="14605"/>
                  </a:cubicBezTo>
                  <a:cubicBezTo>
                    <a:pt x="39337" y="14145"/>
                    <a:pt x="39441" y="14145"/>
                    <a:pt x="40027" y="14479"/>
                  </a:cubicBezTo>
                  <a:cubicBezTo>
                    <a:pt x="40257" y="14605"/>
                    <a:pt x="40508" y="14710"/>
                    <a:pt x="40550" y="15024"/>
                  </a:cubicBezTo>
                  <a:cubicBezTo>
                    <a:pt x="40571" y="15086"/>
                    <a:pt x="40613" y="15128"/>
                    <a:pt x="40676" y="15149"/>
                  </a:cubicBezTo>
                  <a:cubicBezTo>
                    <a:pt x="41220" y="15609"/>
                    <a:pt x="41785" y="16028"/>
                    <a:pt x="42475" y="16216"/>
                  </a:cubicBezTo>
                  <a:cubicBezTo>
                    <a:pt x="42873" y="16342"/>
                    <a:pt x="43208" y="16279"/>
                    <a:pt x="43542" y="16049"/>
                  </a:cubicBezTo>
                  <a:cubicBezTo>
                    <a:pt x="43961" y="15756"/>
                    <a:pt x="44379" y="15442"/>
                    <a:pt x="44798" y="15128"/>
                  </a:cubicBezTo>
                  <a:cubicBezTo>
                    <a:pt x="45216" y="14835"/>
                    <a:pt x="45677" y="14647"/>
                    <a:pt x="46200" y="14689"/>
                  </a:cubicBezTo>
                  <a:cubicBezTo>
                    <a:pt x="46869" y="14731"/>
                    <a:pt x="47392" y="14459"/>
                    <a:pt x="47811" y="13915"/>
                  </a:cubicBezTo>
                  <a:cubicBezTo>
                    <a:pt x="48459" y="13078"/>
                    <a:pt x="49045" y="12199"/>
                    <a:pt x="49547" y="11257"/>
                  </a:cubicBezTo>
                  <a:cubicBezTo>
                    <a:pt x="49966" y="10462"/>
                    <a:pt x="50405" y="9688"/>
                    <a:pt x="50866" y="8935"/>
                  </a:cubicBezTo>
                  <a:cubicBezTo>
                    <a:pt x="51640" y="7617"/>
                    <a:pt x="52205" y="6215"/>
                    <a:pt x="52707" y="4771"/>
                  </a:cubicBezTo>
                  <a:cubicBezTo>
                    <a:pt x="53063" y="3808"/>
                    <a:pt x="53502" y="2867"/>
                    <a:pt x="53983" y="1967"/>
                  </a:cubicBezTo>
                  <a:cubicBezTo>
                    <a:pt x="54004" y="1925"/>
                    <a:pt x="54025" y="1904"/>
                    <a:pt x="54025" y="1883"/>
                  </a:cubicBezTo>
                  <a:cubicBezTo>
                    <a:pt x="54360" y="1235"/>
                    <a:pt x="54716" y="963"/>
                    <a:pt x="55113" y="544"/>
                  </a:cubicBezTo>
                  <a:cubicBezTo>
                    <a:pt x="55657" y="0"/>
                    <a:pt x="56389" y="147"/>
                    <a:pt x="56871" y="586"/>
                  </a:cubicBezTo>
                  <a:cubicBezTo>
                    <a:pt x="56996" y="670"/>
                    <a:pt x="57101" y="795"/>
                    <a:pt x="57206" y="900"/>
                  </a:cubicBezTo>
                  <a:cubicBezTo>
                    <a:pt x="57750" y="1549"/>
                    <a:pt x="58294" y="2176"/>
                    <a:pt x="58838" y="2804"/>
                  </a:cubicBezTo>
                  <a:cubicBezTo>
                    <a:pt x="59172" y="3223"/>
                    <a:pt x="59486" y="3641"/>
                    <a:pt x="59737" y="4122"/>
                  </a:cubicBezTo>
                  <a:cubicBezTo>
                    <a:pt x="60009" y="4666"/>
                    <a:pt x="60365" y="5148"/>
                    <a:pt x="60679" y="5650"/>
                  </a:cubicBezTo>
                  <a:cubicBezTo>
                    <a:pt x="61035" y="6173"/>
                    <a:pt x="61327" y="6738"/>
                    <a:pt x="61558" y="7345"/>
                  </a:cubicBezTo>
                  <a:cubicBezTo>
                    <a:pt x="61641" y="7575"/>
                    <a:pt x="61767" y="7805"/>
                    <a:pt x="61871" y="8035"/>
                  </a:cubicBezTo>
                  <a:cubicBezTo>
                    <a:pt x="62018" y="8307"/>
                    <a:pt x="62123" y="8349"/>
                    <a:pt x="62415" y="8307"/>
                  </a:cubicBezTo>
                  <a:cubicBezTo>
                    <a:pt x="62625" y="8265"/>
                    <a:pt x="62813" y="8202"/>
                    <a:pt x="63001" y="8181"/>
                  </a:cubicBezTo>
                  <a:cubicBezTo>
                    <a:pt x="63901" y="8119"/>
                    <a:pt x="64738" y="8181"/>
                    <a:pt x="65554" y="8642"/>
                  </a:cubicBezTo>
                  <a:cubicBezTo>
                    <a:pt x="65910" y="8851"/>
                    <a:pt x="66182" y="9060"/>
                    <a:pt x="66370" y="9437"/>
                  </a:cubicBezTo>
                  <a:cubicBezTo>
                    <a:pt x="66684" y="10002"/>
                    <a:pt x="67102" y="10525"/>
                    <a:pt x="67374" y="11111"/>
                  </a:cubicBezTo>
                  <a:cubicBezTo>
                    <a:pt x="67625" y="11613"/>
                    <a:pt x="67897" y="12115"/>
                    <a:pt x="68232" y="12575"/>
                  </a:cubicBezTo>
                  <a:cubicBezTo>
                    <a:pt x="68525" y="12994"/>
                    <a:pt x="68860" y="13371"/>
                    <a:pt x="69195" y="13747"/>
                  </a:cubicBezTo>
                  <a:cubicBezTo>
                    <a:pt x="69278" y="13852"/>
                    <a:pt x="69362" y="13935"/>
                    <a:pt x="69446" y="14040"/>
                  </a:cubicBezTo>
                  <a:cubicBezTo>
                    <a:pt x="69613" y="14249"/>
                    <a:pt x="69760" y="14396"/>
                    <a:pt x="70074" y="14333"/>
                  </a:cubicBezTo>
                  <a:cubicBezTo>
                    <a:pt x="70450" y="14270"/>
                    <a:pt x="70869" y="14584"/>
                    <a:pt x="70952" y="14982"/>
                  </a:cubicBezTo>
                  <a:cubicBezTo>
                    <a:pt x="71015" y="15149"/>
                    <a:pt x="71099" y="15233"/>
                    <a:pt x="71266" y="15275"/>
                  </a:cubicBezTo>
                  <a:cubicBezTo>
                    <a:pt x="71685" y="15421"/>
                    <a:pt x="72124" y="15400"/>
                    <a:pt x="72563" y="15316"/>
                  </a:cubicBezTo>
                  <a:cubicBezTo>
                    <a:pt x="73107" y="15191"/>
                    <a:pt x="73631" y="15233"/>
                    <a:pt x="74154" y="15442"/>
                  </a:cubicBezTo>
                  <a:cubicBezTo>
                    <a:pt x="74363" y="15526"/>
                    <a:pt x="74593" y="15651"/>
                    <a:pt x="74719" y="15819"/>
                  </a:cubicBezTo>
                  <a:cubicBezTo>
                    <a:pt x="74949" y="16112"/>
                    <a:pt x="75158" y="16446"/>
                    <a:pt x="75325" y="16802"/>
                  </a:cubicBezTo>
                  <a:cubicBezTo>
                    <a:pt x="75723" y="17723"/>
                    <a:pt x="76288" y="18560"/>
                    <a:pt x="76874" y="19376"/>
                  </a:cubicBezTo>
                  <a:cubicBezTo>
                    <a:pt x="77753" y="20631"/>
                    <a:pt x="78673" y="21845"/>
                    <a:pt x="79552" y="23100"/>
                  </a:cubicBezTo>
                  <a:cubicBezTo>
                    <a:pt x="79866" y="23539"/>
                    <a:pt x="80075" y="24063"/>
                    <a:pt x="80326" y="24544"/>
                  </a:cubicBezTo>
                  <a:cubicBezTo>
                    <a:pt x="80514" y="24899"/>
                    <a:pt x="80786" y="25130"/>
                    <a:pt x="81142" y="25360"/>
                  </a:cubicBezTo>
                  <a:cubicBezTo>
                    <a:pt x="81665" y="25674"/>
                    <a:pt x="82063" y="25590"/>
                    <a:pt x="82502" y="25318"/>
                  </a:cubicBezTo>
                  <a:cubicBezTo>
                    <a:pt x="82942" y="25046"/>
                    <a:pt x="83402" y="24899"/>
                    <a:pt x="83925" y="25004"/>
                  </a:cubicBezTo>
                  <a:cubicBezTo>
                    <a:pt x="84218" y="25046"/>
                    <a:pt x="84469" y="25151"/>
                    <a:pt x="84678" y="25360"/>
                  </a:cubicBezTo>
                  <a:cubicBezTo>
                    <a:pt x="84992" y="25715"/>
                    <a:pt x="85327" y="26071"/>
                    <a:pt x="85662" y="26427"/>
                  </a:cubicBezTo>
                  <a:cubicBezTo>
                    <a:pt x="85724" y="26490"/>
                    <a:pt x="85787" y="26552"/>
                    <a:pt x="85871" y="26636"/>
                  </a:cubicBezTo>
                  <a:cubicBezTo>
                    <a:pt x="86624" y="27515"/>
                    <a:pt x="87461" y="27327"/>
                    <a:pt x="88277" y="26866"/>
                  </a:cubicBezTo>
                  <a:cubicBezTo>
                    <a:pt x="89051" y="26448"/>
                    <a:pt x="89888" y="26239"/>
                    <a:pt x="90767" y="26427"/>
                  </a:cubicBezTo>
                  <a:cubicBezTo>
                    <a:pt x="91123" y="26490"/>
                    <a:pt x="91478" y="26741"/>
                    <a:pt x="91750" y="26971"/>
                  </a:cubicBezTo>
                  <a:cubicBezTo>
                    <a:pt x="92315" y="27494"/>
                    <a:pt x="92713" y="28122"/>
                    <a:pt x="93069" y="28791"/>
                  </a:cubicBezTo>
                  <a:cubicBezTo>
                    <a:pt x="93487" y="29545"/>
                    <a:pt x="93906" y="30298"/>
                    <a:pt x="94324" y="31051"/>
                  </a:cubicBezTo>
                  <a:cubicBezTo>
                    <a:pt x="94450" y="31239"/>
                    <a:pt x="94617" y="31386"/>
                    <a:pt x="94763" y="31574"/>
                  </a:cubicBezTo>
                  <a:cubicBezTo>
                    <a:pt x="94973" y="31846"/>
                    <a:pt x="95245" y="32118"/>
                    <a:pt x="95391" y="32411"/>
                  </a:cubicBezTo>
                  <a:cubicBezTo>
                    <a:pt x="95810" y="33206"/>
                    <a:pt x="96479" y="33687"/>
                    <a:pt x="97191" y="34169"/>
                  </a:cubicBezTo>
                  <a:cubicBezTo>
                    <a:pt x="97902" y="34629"/>
                    <a:pt x="98571" y="35131"/>
                    <a:pt x="99136" y="35780"/>
                  </a:cubicBezTo>
                  <a:cubicBezTo>
                    <a:pt x="99388" y="36073"/>
                    <a:pt x="99513" y="36428"/>
                    <a:pt x="99785" y="36659"/>
                  </a:cubicBezTo>
                  <a:cubicBezTo>
                    <a:pt x="100141" y="36993"/>
                    <a:pt x="100517" y="37286"/>
                    <a:pt x="100915" y="37537"/>
                  </a:cubicBezTo>
                  <a:cubicBezTo>
                    <a:pt x="101229" y="37726"/>
                    <a:pt x="101459" y="37956"/>
                    <a:pt x="101605" y="38270"/>
                  </a:cubicBezTo>
                  <a:cubicBezTo>
                    <a:pt x="101794" y="38667"/>
                    <a:pt x="102003" y="39065"/>
                    <a:pt x="102212" y="39441"/>
                  </a:cubicBezTo>
                  <a:cubicBezTo>
                    <a:pt x="102275" y="39546"/>
                    <a:pt x="102380" y="39672"/>
                    <a:pt x="102505" y="39713"/>
                  </a:cubicBezTo>
                  <a:cubicBezTo>
                    <a:pt x="102924" y="39923"/>
                    <a:pt x="103279" y="40195"/>
                    <a:pt x="103551" y="40571"/>
                  </a:cubicBezTo>
                  <a:cubicBezTo>
                    <a:pt x="103719" y="40801"/>
                    <a:pt x="103886" y="40864"/>
                    <a:pt x="104158" y="40822"/>
                  </a:cubicBezTo>
                  <a:cubicBezTo>
                    <a:pt x="104639" y="40739"/>
                    <a:pt x="104807" y="40843"/>
                    <a:pt x="104995" y="41324"/>
                  </a:cubicBezTo>
                  <a:cubicBezTo>
                    <a:pt x="105058" y="41534"/>
                    <a:pt x="105246" y="41534"/>
                    <a:pt x="105414" y="41576"/>
                  </a:cubicBezTo>
                  <a:cubicBezTo>
                    <a:pt x="105874" y="41680"/>
                    <a:pt x="106334" y="41785"/>
                    <a:pt x="106774" y="41910"/>
                  </a:cubicBezTo>
                  <a:cubicBezTo>
                    <a:pt x="107087" y="41973"/>
                    <a:pt x="107318" y="42203"/>
                    <a:pt x="107401" y="42496"/>
                  </a:cubicBezTo>
                  <a:cubicBezTo>
                    <a:pt x="107569" y="42998"/>
                    <a:pt x="107987" y="43082"/>
                    <a:pt x="108427" y="43166"/>
                  </a:cubicBezTo>
                  <a:cubicBezTo>
                    <a:pt x="108678" y="43208"/>
                    <a:pt x="108929" y="43229"/>
                    <a:pt x="109180" y="43249"/>
                  </a:cubicBezTo>
                  <a:cubicBezTo>
                    <a:pt x="109828" y="43333"/>
                    <a:pt x="110456" y="43438"/>
                    <a:pt x="111105" y="43333"/>
                  </a:cubicBezTo>
                  <a:cubicBezTo>
                    <a:pt x="111691" y="43249"/>
                    <a:pt x="112172" y="43877"/>
                    <a:pt x="111942" y="44400"/>
                  </a:cubicBezTo>
                  <a:cubicBezTo>
                    <a:pt x="111795" y="44714"/>
                    <a:pt x="111586" y="44798"/>
                    <a:pt x="111251" y="44672"/>
                  </a:cubicBezTo>
                  <a:cubicBezTo>
                    <a:pt x="111188" y="44630"/>
                    <a:pt x="111147" y="44589"/>
                    <a:pt x="111000" y="44526"/>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7"/>
            <p:cNvSpPr/>
            <p:nvPr/>
          </p:nvSpPr>
          <p:spPr>
            <a:xfrm>
              <a:off x="5727269" y="2871465"/>
              <a:ext cx="3407834" cy="2000347"/>
            </a:xfrm>
            <a:custGeom>
              <a:rect b="b" l="l" r="r" t="t"/>
              <a:pathLst>
                <a:path extrusionOk="0" h="45657" w="118010">
                  <a:moveTo>
                    <a:pt x="116859" y="44505"/>
                  </a:moveTo>
                  <a:cubicBezTo>
                    <a:pt x="116754" y="44631"/>
                    <a:pt x="116712" y="44735"/>
                    <a:pt x="116608" y="44798"/>
                  </a:cubicBezTo>
                  <a:cubicBezTo>
                    <a:pt x="116524" y="44861"/>
                    <a:pt x="116399" y="44945"/>
                    <a:pt x="116315" y="44924"/>
                  </a:cubicBezTo>
                  <a:cubicBezTo>
                    <a:pt x="116085" y="44861"/>
                    <a:pt x="115917" y="44924"/>
                    <a:pt x="115729" y="45028"/>
                  </a:cubicBezTo>
                  <a:cubicBezTo>
                    <a:pt x="115541" y="45112"/>
                    <a:pt x="115311" y="45112"/>
                    <a:pt x="115101" y="45070"/>
                  </a:cubicBezTo>
                  <a:cubicBezTo>
                    <a:pt x="114767" y="45007"/>
                    <a:pt x="114432" y="44903"/>
                    <a:pt x="114055" y="44798"/>
                  </a:cubicBezTo>
                  <a:cubicBezTo>
                    <a:pt x="113825" y="45049"/>
                    <a:pt x="113511" y="45049"/>
                    <a:pt x="113176" y="45028"/>
                  </a:cubicBezTo>
                  <a:cubicBezTo>
                    <a:pt x="111858" y="44924"/>
                    <a:pt x="110540" y="44861"/>
                    <a:pt x="109222" y="44819"/>
                  </a:cubicBezTo>
                  <a:cubicBezTo>
                    <a:pt x="108259" y="44798"/>
                    <a:pt x="107297" y="44777"/>
                    <a:pt x="106355" y="44798"/>
                  </a:cubicBezTo>
                  <a:cubicBezTo>
                    <a:pt x="104765" y="44861"/>
                    <a:pt x="103175" y="44882"/>
                    <a:pt x="101606" y="45112"/>
                  </a:cubicBezTo>
                  <a:cubicBezTo>
                    <a:pt x="101208" y="45175"/>
                    <a:pt x="100790" y="45133"/>
                    <a:pt x="100371" y="45133"/>
                  </a:cubicBezTo>
                  <a:cubicBezTo>
                    <a:pt x="99409" y="45133"/>
                    <a:pt x="98446" y="45154"/>
                    <a:pt x="97484" y="45154"/>
                  </a:cubicBezTo>
                  <a:cubicBezTo>
                    <a:pt x="96563" y="45154"/>
                    <a:pt x="95642" y="45133"/>
                    <a:pt x="94743" y="45112"/>
                  </a:cubicBezTo>
                  <a:cubicBezTo>
                    <a:pt x="94471" y="45091"/>
                    <a:pt x="94199" y="45028"/>
                    <a:pt x="93927" y="45028"/>
                  </a:cubicBezTo>
                  <a:cubicBezTo>
                    <a:pt x="92629" y="45007"/>
                    <a:pt x="91332" y="44987"/>
                    <a:pt x="90035" y="44987"/>
                  </a:cubicBezTo>
                  <a:cubicBezTo>
                    <a:pt x="89805" y="44966"/>
                    <a:pt x="89575" y="44945"/>
                    <a:pt x="89344" y="44966"/>
                  </a:cubicBezTo>
                  <a:cubicBezTo>
                    <a:pt x="88633" y="45007"/>
                    <a:pt x="87922" y="44945"/>
                    <a:pt x="87231" y="45112"/>
                  </a:cubicBezTo>
                  <a:cubicBezTo>
                    <a:pt x="86080" y="45384"/>
                    <a:pt x="84930" y="45279"/>
                    <a:pt x="83779" y="45279"/>
                  </a:cubicBezTo>
                  <a:cubicBezTo>
                    <a:pt x="82816" y="45300"/>
                    <a:pt x="81854" y="45238"/>
                    <a:pt x="80891" y="45217"/>
                  </a:cubicBezTo>
                  <a:cubicBezTo>
                    <a:pt x="79217" y="45154"/>
                    <a:pt x="77543" y="45091"/>
                    <a:pt x="75891" y="45028"/>
                  </a:cubicBezTo>
                  <a:cubicBezTo>
                    <a:pt x="74719" y="44987"/>
                    <a:pt x="73568" y="44966"/>
                    <a:pt x="72417" y="44945"/>
                  </a:cubicBezTo>
                  <a:cubicBezTo>
                    <a:pt x="72271" y="44924"/>
                    <a:pt x="72124" y="44924"/>
                    <a:pt x="71999" y="44882"/>
                  </a:cubicBezTo>
                  <a:cubicBezTo>
                    <a:pt x="71287" y="44673"/>
                    <a:pt x="70555" y="44673"/>
                    <a:pt x="69844" y="44673"/>
                  </a:cubicBezTo>
                  <a:cubicBezTo>
                    <a:pt x="68128" y="44652"/>
                    <a:pt x="66412" y="44673"/>
                    <a:pt x="64696" y="44673"/>
                  </a:cubicBezTo>
                  <a:cubicBezTo>
                    <a:pt x="63859" y="44694"/>
                    <a:pt x="63002" y="44694"/>
                    <a:pt x="62144" y="44735"/>
                  </a:cubicBezTo>
                  <a:cubicBezTo>
                    <a:pt x="61662" y="44735"/>
                    <a:pt x="61160" y="44798"/>
                    <a:pt x="60679" y="44819"/>
                  </a:cubicBezTo>
                  <a:cubicBezTo>
                    <a:pt x="60386" y="44819"/>
                    <a:pt x="60114" y="44798"/>
                    <a:pt x="59821" y="44798"/>
                  </a:cubicBezTo>
                  <a:cubicBezTo>
                    <a:pt x="59486" y="44798"/>
                    <a:pt x="59152" y="44777"/>
                    <a:pt x="58817" y="44798"/>
                  </a:cubicBezTo>
                  <a:cubicBezTo>
                    <a:pt x="57833" y="44819"/>
                    <a:pt x="56871" y="44861"/>
                    <a:pt x="55888" y="44903"/>
                  </a:cubicBezTo>
                  <a:cubicBezTo>
                    <a:pt x="54109" y="44987"/>
                    <a:pt x="52331" y="45112"/>
                    <a:pt x="50552" y="45175"/>
                  </a:cubicBezTo>
                  <a:cubicBezTo>
                    <a:pt x="49652" y="45217"/>
                    <a:pt x="48774" y="45217"/>
                    <a:pt x="47874" y="45196"/>
                  </a:cubicBezTo>
                  <a:cubicBezTo>
                    <a:pt x="47058" y="45175"/>
                    <a:pt x="46242" y="45070"/>
                    <a:pt x="45426" y="45049"/>
                  </a:cubicBezTo>
                  <a:cubicBezTo>
                    <a:pt x="44338" y="45028"/>
                    <a:pt x="43250" y="44882"/>
                    <a:pt x="42162" y="45007"/>
                  </a:cubicBezTo>
                  <a:cubicBezTo>
                    <a:pt x="41764" y="45049"/>
                    <a:pt x="41346" y="45007"/>
                    <a:pt x="40948" y="45007"/>
                  </a:cubicBezTo>
                  <a:cubicBezTo>
                    <a:pt x="40216" y="45028"/>
                    <a:pt x="39483" y="45049"/>
                    <a:pt x="38751" y="45070"/>
                  </a:cubicBezTo>
                  <a:cubicBezTo>
                    <a:pt x="37956" y="45070"/>
                    <a:pt x="37182" y="45070"/>
                    <a:pt x="36408" y="45091"/>
                  </a:cubicBezTo>
                  <a:cubicBezTo>
                    <a:pt x="35131" y="45112"/>
                    <a:pt x="33876" y="45133"/>
                    <a:pt x="32600" y="45154"/>
                  </a:cubicBezTo>
                  <a:cubicBezTo>
                    <a:pt x="31679" y="45154"/>
                    <a:pt x="30758" y="45112"/>
                    <a:pt x="29838" y="45154"/>
                  </a:cubicBezTo>
                  <a:cubicBezTo>
                    <a:pt x="28854" y="45175"/>
                    <a:pt x="27871" y="45259"/>
                    <a:pt x="26908" y="45300"/>
                  </a:cubicBezTo>
                  <a:cubicBezTo>
                    <a:pt x="26218" y="45342"/>
                    <a:pt x="25527" y="45384"/>
                    <a:pt x="24837" y="45447"/>
                  </a:cubicBezTo>
                  <a:cubicBezTo>
                    <a:pt x="24377" y="45468"/>
                    <a:pt x="23937" y="45531"/>
                    <a:pt x="23477" y="45531"/>
                  </a:cubicBezTo>
                  <a:cubicBezTo>
                    <a:pt x="22786" y="45551"/>
                    <a:pt x="22096" y="45551"/>
                    <a:pt x="21405" y="45551"/>
                  </a:cubicBezTo>
                  <a:cubicBezTo>
                    <a:pt x="20673" y="45531"/>
                    <a:pt x="19941" y="45510"/>
                    <a:pt x="19208" y="45489"/>
                  </a:cubicBezTo>
                  <a:cubicBezTo>
                    <a:pt x="18916" y="45468"/>
                    <a:pt x="18644" y="45405"/>
                    <a:pt x="18351" y="45384"/>
                  </a:cubicBezTo>
                  <a:cubicBezTo>
                    <a:pt x="17451" y="45363"/>
                    <a:pt x="16530" y="45342"/>
                    <a:pt x="15610" y="45300"/>
                  </a:cubicBezTo>
                  <a:cubicBezTo>
                    <a:pt x="14354" y="45238"/>
                    <a:pt x="13099" y="45259"/>
                    <a:pt x="11843" y="45342"/>
                  </a:cubicBezTo>
                  <a:cubicBezTo>
                    <a:pt x="10588" y="45426"/>
                    <a:pt x="9312" y="45489"/>
                    <a:pt x="8056" y="45551"/>
                  </a:cubicBezTo>
                  <a:cubicBezTo>
                    <a:pt x="7680" y="45572"/>
                    <a:pt x="7303" y="45593"/>
                    <a:pt x="6926" y="45614"/>
                  </a:cubicBezTo>
                  <a:cubicBezTo>
                    <a:pt x="6466" y="45656"/>
                    <a:pt x="335" y="44945"/>
                    <a:pt x="147" y="44526"/>
                  </a:cubicBezTo>
                  <a:cubicBezTo>
                    <a:pt x="1" y="44191"/>
                    <a:pt x="5922" y="44380"/>
                    <a:pt x="6236" y="44171"/>
                  </a:cubicBezTo>
                  <a:cubicBezTo>
                    <a:pt x="6299" y="44129"/>
                    <a:pt x="6361" y="44108"/>
                    <a:pt x="6466" y="44066"/>
                  </a:cubicBezTo>
                  <a:cubicBezTo>
                    <a:pt x="6445" y="43899"/>
                    <a:pt x="6403" y="43752"/>
                    <a:pt x="6382" y="43585"/>
                  </a:cubicBezTo>
                  <a:cubicBezTo>
                    <a:pt x="6319" y="43124"/>
                    <a:pt x="6424" y="42936"/>
                    <a:pt x="6843" y="42748"/>
                  </a:cubicBezTo>
                  <a:cubicBezTo>
                    <a:pt x="6926" y="42727"/>
                    <a:pt x="7031" y="42685"/>
                    <a:pt x="7115" y="42643"/>
                  </a:cubicBezTo>
                  <a:cubicBezTo>
                    <a:pt x="8370" y="41785"/>
                    <a:pt x="9646" y="40948"/>
                    <a:pt x="10609" y="39756"/>
                  </a:cubicBezTo>
                  <a:cubicBezTo>
                    <a:pt x="10693" y="39630"/>
                    <a:pt x="10797" y="39505"/>
                    <a:pt x="10881" y="39379"/>
                  </a:cubicBezTo>
                  <a:cubicBezTo>
                    <a:pt x="10985" y="39191"/>
                    <a:pt x="11090" y="39002"/>
                    <a:pt x="11216" y="38835"/>
                  </a:cubicBezTo>
                  <a:cubicBezTo>
                    <a:pt x="11592" y="38312"/>
                    <a:pt x="11613" y="38312"/>
                    <a:pt x="12220" y="38521"/>
                  </a:cubicBezTo>
                  <a:cubicBezTo>
                    <a:pt x="12492" y="38626"/>
                    <a:pt x="12555" y="38584"/>
                    <a:pt x="12680" y="38333"/>
                  </a:cubicBezTo>
                  <a:cubicBezTo>
                    <a:pt x="12869" y="37935"/>
                    <a:pt x="12910" y="37935"/>
                    <a:pt x="13287" y="37998"/>
                  </a:cubicBezTo>
                  <a:cubicBezTo>
                    <a:pt x="13517" y="38040"/>
                    <a:pt x="13747" y="38061"/>
                    <a:pt x="13978" y="38082"/>
                  </a:cubicBezTo>
                  <a:cubicBezTo>
                    <a:pt x="14689" y="38124"/>
                    <a:pt x="15421" y="38124"/>
                    <a:pt x="16133" y="38165"/>
                  </a:cubicBezTo>
                  <a:cubicBezTo>
                    <a:pt x="16426" y="38186"/>
                    <a:pt x="16614" y="38082"/>
                    <a:pt x="16760" y="37831"/>
                  </a:cubicBezTo>
                  <a:cubicBezTo>
                    <a:pt x="16991" y="37433"/>
                    <a:pt x="17242" y="37056"/>
                    <a:pt x="17493" y="36680"/>
                  </a:cubicBezTo>
                  <a:cubicBezTo>
                    <a:pt x="17597" y="36492"/>
                    <a:pt x="17723" y="36345"/>
                    <a:pt x="17953" y="36282"/>
                  </a:cubicBezTo>
                  <a:cubicBezTo>
                    <a:pt x="18058" y="36261"/>
                    <a:pt x="18162" y="36178"/>
                    <a:pt x="18225" y="36073"/>
                  </a:cubicBezTo>
                  <a:cubicBezTo>
                    <a:pt x="19125" y="34818"/>
                    <a:pt x="20234" y="33730"/>
                    <a:pt x="21343" y="32683"/>
                  </a:cubicBezTo>
                  <a:cubicBezTo>
                    <a:pt x="22326" y="31763"/>
                    <a:pt x="23309" y="30884"/>
                    <a:pt x="24335" y="30026"/>
                  </a:cubicBezTo>
                  <a:cubicBezTo>
                    <a:pt x="24900" y="29545"/>
                    <a:pt x="25506" y="29126"/>
                    <a:pt x="26113" y="28708"/>
                  </a:cubicBezTo>
                  <a:cubicBezTo>
                    <a:pt x="26741" y="28269"/>
                    <a:pt x="27452" y="28373"/>
                    <a:pt x="28164" y="28373"/>
                  </a:cubicBezTo>
                  <a:cubicBezTo>
                    <a:pt x="28499" y="28603"/>
                    <a:pt x="28812" y="28645"/>
                    <a:pt x="29126" y="28290"/>
                  </a:cubicBezTo>
                  <a:cubicBezTo>
                    <a:pt x="29189" y="28227"/>
                    <a:pt x="29419" y="28227"/>
                    <a:pt x="29566" y="28269"/>
                  </a:cubicBezTo>
                  <a:cubicBezTo>
                    <a:pt x="29796" y="28331"/>
                    <a:pt x="29963" y="28290"/>
                    <a:pt x="30172" y="28185"/>
                  </a:cubicBezTo>
                  <a:cubicBezTo>
                    <a:pt x="30444" y="28017"/>
                    <a:pt x="30716" y="27892"/>
                    <a:pt x="30988" y="27745"/>
                  </a:cubicBezTo>
                  <a:cubicBezTo>
                    <a:pt x="31721" y="27306"/>
                    <a:pt x="32516" y="27181"/>
                    <a:pt x="33353" y="27243"/>
                  </a:cubicBezTo>
                  <a:cubicBezTo>
                    <a:pt x="33897" y="27285"/>
                    <a:pt x="34399" y="27118"/>
                    <a:pt x="34817" y="26783"/>
                  </a:cubicBezTo>
                  <a:cubicBezTo>
                    <a:pt x="35215" y="26427"/>
                    <a:pt x="35613" y="26051"/>
                    <a:pt x="35947" y="25632"/>
                  </a:cubicBezTo>
                  <a:cubicBezTo>
                    <a:pt x="36910" y="24419"/>
                    <a:pt x="37830" y="23163"/>
                    <a:pt x="38793" y="21929"/>
                  </a:cubicBezTo>
                  <a:cubicBezTo>
                    <a:pt x="39546" y="20987"/>
                    <a:pt x="40237" y="20025"/>
                    <a:pt x="40927" y="19020"/>
                  </a:cubicBezTo>
                  <a:cubicBezTo>
                    <a:pt x="41618" y="18037"/>
                    <a:pt x="42371" y="17095"/>
                    <a:pt x="43124" y="16154"/>
                  </a:cubicBezTo>
                  <a:cubicBezTo>
                    <a:pt x="43438" y="15777"/>
                    <a:pt x="43815" y="15463"/>
                    <a:pt x="44170" y="15108"/>
                  </a:cubicBezTo>
                  <a:cubicBezTo>
                    <a:pt x="44338" y="14940"/>
                    <a:pt x="44484" y="14752"/>
                    <a:pt x="44672" y="14585"/>
                  </a:cubicBezTo>
                  <a:cubicBezTo>
                    <a:pt x="45196" y="14145"/>
                    <a:pt x="45279" y="14145"/>
                    <a:pt x="45865" y="14480"/>
                  </a:cubicBezTo>
                  <a:cubicBezTo>
                    <a:pt x="46095" y="14605"/>
                    <a:pt x="46346" y="14710"/>
                    <a:pt x="46409" y="15024"/>
                  </a:cubicBezTo>
                  <a:cubicBezTo>
                    <a:pt x="46409" y="15066"/>
                    <a:pt x="46472" y="15129"/>
                    <a:pt x="46514" y="15149"/>
                  </a:cubicBezTo>
                  <a:cubicBezTo>
                    <a:pt x="47058" y="15589"/>
                    <a:pt x="47623" y="16028"/>
                    <a:pt x="48334" y="16217"/>
                  </a:cubicBezTo>
                  <a:cubicBezTo>
                    <a:pt x="48711" y="16321"/>
                    <a:pt x="49066" y="16279"/>
                    <a:pt x="49380" y="16049"/>
                  </a:cubicBezTo>
                  <a:cubicBezTo>
                    <a:pt x="49799" y="15735"/>
                    <a:pt x="50238" y="15442"/>
                    <a:pt x="50657" y="15129"/>
                  </a:cubicBezTo>
                  <a:cubicBezTo>
                    <a:pt x="51054" y="14815"/>
                    <a:pt x="51515" y="14647"/>
                    <a:pt x="52038" y="14689"/>
                  </a:cubicBezTo>
                  <a:cubicBezTo>
                    <a:pt x="52707" y="14731"/>
                    <a:pt x="53230" y="14459"/>
                    <a:pt x="53649" y="13915"/>
                  </a:cubicBezTo>
                  <a:cubicBezTo>
                    <a:pt x="54318" y="13078"/>
                    <a:pt x="54883" y="12199"/>
                    <a:pt x="55385" y="11258"/>
                  </a:cubicBezTo>
                  <a:cubicBezTo>
                    <a:pt x="55804" y="10463"/>
                    <a:pt x="56243" y="9688"/>
                    <a:pt x="56704" y="8914"/>
                  </a:cubicBezTo>
                  <a:cubicBezTo>
                    <a:pt x="57478" y="7617"/>
                    <a:pt x="58043" y="6215"/>
                    <a:pt x="58545" y="4771"/>
                  </a:cubicBezTo>
                  <a:cubicBezTo>
                    <a:pt x="58901" y="3809"/>
                    <a:pt x="59340" y="2867"/>
                    <a:pt x="59842" y="1947"/>
                  </a:cubicBezTo>
                  <a:cubicBezTo>
                    <a:pt x="59842" y="1926"/>
                    <a:pt x="59863" y="1905"/>
                    <a:pt x="59884" y="1884"/>
                  </a:cubicBezTo>
                  <a:cubicBezTo>
                    <a:pt x="60198" y="1235"/>
                    <a:pt x="60574" y="963"/>
                    <a:pt x="60972" y="545"/>
                  </a:cubicBezTo>
                  <a:cubicBezTo>
                    <a:pt x="61516" y="1"/>
                    <a:pt x="62248" y="147"/>
                    <a:pt x="62730" y="566"/>
                  </a:cubicBezTo>
                  <a:cubicBezTo>
                    <a:pt x="62834" y="670"/>
                    <a:pt x="62939" y="796"/>
                    <a:pt x="63043" y="900"/>
                  </a:cubicBezTo>
                  <a:cubicBezTo>
                    <a:pt x="63587" y="1528"/>
                    <a:pt x="64131" y="2177"/>
                    <a:pt x="64675" y="2805"/>
                  </a:cubicBezTo>
                  <a:cubicBezTo>
                    <a:pt x="65031" y="3223"/>
                    <a:pt x="65345" y="3641"/>
                    <a:pt x="65596" y="4123"/>
                  </a:cubicBezTo>
                  <a:cubicBezTo>
                    <a:pt x="65847" y="4646"/>
                    <a:pt x="66203" y="5148"/>
                    <a:pt x="66538" y="5629"/>
                  </a:cubicBezTo>
                  <a:cubicBezTo>
                    <a:pt x="66872" y="6173"/>
                    <a:pt x="67165" y="6738"/>
                    <a:pt x="67396" y="7345"/>
                  </a:cubicBezTo>
                  <a:cubicBezTo>
                    <a:pt x="67500" y="7575"/>
                    <a:pt x="67605" y="7805"/>
                    <a:pt x="67730" y="8035"/>
                  </a:cubicBezTo>
                  <a:cubicBezTo>
                    <a:pt x="67856" y="8307"/>
                    <a:pt x="67960" y="8349"/>
                    <a:pt x="68274" y="8307"/>
                  </a:cubicBezTo>
                  <a:cubicBezTo>
                    <a:pt x="68463" y="8266"/>
                    <a:pt x="68651" y="8203"/>
                    <a:pt x="68839" y="8182"/>
                  </a:cubicBezTo>
                  <a:cubicBezTo>
                    <a:pt x="69739" y="8119"/>
                    <a:pt x="70576" y="8182"/>
                    <a:pt x="71392" y="8642"/>
                  </a:cubicBezTo>
                  <a:cubicBezTo>
                    <a:pt x="71748" y="8851"/>
                    <a:pt x="72020" y="9061"/>
                    <a:pt x="72229" y="9437"/>
                  </a:cubicBezTo>
                  <a:cubicBezTo>
                    <a:pt x="72522" y="10002"/>
                    <a:pt x="72940" y="10525"/>
                    <a:pt x="73233" y="11111"/>
                  </a:cubicBezTo>
                  <a:cubicBezTo>
                    <a:pt x="73484" y="11613"/>
                    <a:pt x="73735" y="12116"/>
                    <a:pt x="74070" y="12576"/>
                  </a:cubicBezTo>
                  <a:cubicBezTo>
                    <a:pt x="74363" y="12973"/>
                    <a:pt x="74719" y="13371"/>
                    <a:pt x="75033" y="13748"/>
                  </a:cubicBezTo>
                  <a:cubicBezTo>
                    <a:pt x="75116" y="13852"/>
                    <a:pt x="75221" y="13936"/>
                    <a:pt x="75284" y="14041"/>
                  </a:cubicBezTo>
                  <a:cubicBezTo>
                    <a:pt x="75451" y="14250"/>
                    <a:pt x="75598" y="14396"/>
                    <a:pt x="75911" y="14333"/>
                  </a:cubicBezTo>
                  <a:cubicBezTo>
                    <a:pt x="76288" y="14271"/>
                    <a:pt x="76707" y="14585"/>
                    <a:pt x="76811" y="14961"/>
                  </a:cubicBezTo>
                  <a:cubicBezTo>
                    <a:pt x="76853" y="15149"/>
                    <a:pt x="76937" y="15212"/>
                    <a:pt x="77104" y="15275"/>
                  </a:cubicBezTo>
                  <a:cubicBezTo>
                    <a:pt x="77543" y="15401"/>
                    <a:pt x="77983" y="15401"/>
                    <a:pt x="78401" y="15296"/>
                  </a:cubicBezTo>
                  <a:cubicBezTo>
                    <a:pt x="78945" y="15191"/>
                    <a:pt x="79468" y="15233"/>
                    <a:pt x="79992" y="15421"/>
                  </a:cubicBezTo>
                  <a:cubicBezTo>
                    <a:pt x="80201" y="15505"/>
                    <a:pt x="80431" y="15652"/>
                    <a:pt x="80577" y="15819"/>
                  </a:cubicBezTo>
                  <a:cubicBezTo>
                    <a:pt x="80808" y="16112"/>
                    <a:pt x="81017" y="16447"/>
                    <a:pt x="81163" y="16802"/>
                  </a:cubicBezTo>
                  <a:cubicBezTo>
                    <a:pt x="81561" y="17723"/>
                    <a:pt x="82126" y="18560"/>
                    <a:pt x="82712" y="19376"/>
                  </a:cubicBezTo>
                  <a:cubicBezTo>
                    <a:pt x="83590" y="20611"/>
                    <a:pt x="84532" y="21824"/>
                    <a:pt x="85390" y="23080"/>
                  </a:cubicBezTo>
                  <a:cubicBezTo>
                    <a:pt x="85704" y="23540"/>
                    <a:pt x="85913" y="24063"/>
                    <a:pt x="86164" y="24544"/>
                  </a:cubicBezTo>
                  <a:cubicBezTo>
                    <a:pt x="86352" y="24900"/>
                    <a:pt x="86645" y="25130"/>
                    <a:pt x="86980" y="25360"/>
                  </a:cubicBezTo>
                  <a:cubicBezTo>
                    <a:pt x="87503" y="25674"/>
                    <a:pt x="87901" y="25590"/>
                    <a:pt x="88361" y="25297"/>
                  </a:cubicBezTo>
                  <a:cubicBezTo>
                    <a:pt x="88779" y="25046"/>
                    <a:pt x="89240" y="24900"/>
                    <a:pt x="89763" y="24984"/>
                  </a:cubicBezTo>
                  <a:cubicBezTo>
                    <a:pt x="90056" y="25046"/>
                    <a:pt x="90307" y="25151"/>
                    <a:pt x="90516" y="25360"/>
                  </a:cubicBezTo>
                  <a:cubicBezTo>
                    <a:pt x="90851" y="25716"/>
                    <a:pt x="91165" y="26072"/>
                    <a:pt x="91500" y="26406"/>
                  </a:cubicBezTo>
                  <a:cubicBezTo>
                    <a:pt x="91562" y="26490"/>
                    <a:pt x="91646" y="26553"/>
                    <a:pt x="91709" y="26637"/>
                  </a:cubicBezTo>
                  <a:cubicBezTo>
                    <a:pt x="92483" y="27494"/>
                    <a:pt x="93299" y="27327"/>
                    <a:pt x="94115" y="26867"/>
                  </a:cubicBezTo>
                  <a:cubicBezTo>
                    <a:pt x="94910" y="26448"/>
                    <a:pt x="95747" y="26239"/>
                    <a:pt x="96605" y="26427"/>
                  </a:cubicBezTo>
                  <a:cubicBezTo>
                    <a:pt x="96961" y="26490"/>
                    <a:pt x="97316" y="26720"/>
                    <a:pt x="97588" y="26971"/>
                  </a:cubicBezTo>
                  <a:cubicBezTo>
                    <a:pt x="98153" y="27494"/>
                    <a:pt x="98572" y="28122"/>
                    <a:pt x="98927" y="28792"/>
                  </a:cubicBezTo>
                  <a:cubicBezTo>
                    <a:pt x="99325" y="29545"/>
                    <a:pt x="99743" y="30298"/>
                    <a:pt x="100183" y="31051"/>
                  </a:cubicBezTo>
                  <a:cubicBezTo>
                    <a:pt x="100287" y="31240"/>
                    <a:pt x="100476" y="31386"/>
                    <a:pt x="100601" y="31575"/>
                  </a:cubicBezTo>
                  <a:cubicBezTo>
                    <a:pt x="100831" y="31847"/>
                    <a:pt x="101083" y="32098"/>
                    <a:pt x="101250" y="32411"/>
                  </a:cubicBezTo>
                  <a:cubicBezTo>
                    <a:pt x="101647" y="33207"/>
                    <a:pt x="102317" y="33688"/>
                    <a:pt x="103049" y="34169"/>
                  </a:cubicBezTo>
                  <a:cubicBezTo>
                    <a:pt x="103740" y="34629"/>
                    <a:pt x="104430" y="35132"/>
                    <a:pt x="104974" y="35780"/>
                  </a:cubicBezTo>
                  <a:cubicBezTo>
                    <a:pt x="105225" y="36073"/>
                    <a:pt x="105351" y="36429"/>
                    <a:pt x="105623" y="36659"/>
                  </a:cubicBezTo>
                  <a:cubicBezTo>
                    <a:pt x="105979" y="36973"/>
                    <a:pt x="106355" y="37287"/>
                    <a:pt x="106774" y="37538"/>
                  </a:cubicBezTo>
                  <a:cubicBezTo>
                    <a:pt x="107067" y="37726"/>
                    <a:pt x="107297" y="37956"/>
                    <a:pt x="107443" y="38270"/>
                  </a:cubicBezTo>
                  <a:cubicBezTo>
                    <a:pt x="107632" y="38668"/>
                    <a:pt x="107841" y="39044"/>
                    <a:pt x="108050" y="39442"/>
                  </a:cubicBezTo>
                  <a:cubicBezTo>
                    <a:pt x="108113" y="39546"/>
                    <a:pt x="108238" y="39672"/>
                    <a:pt x="108343" y="39714"/>
                  </a:cubicBezTo>
                  <a:cubicBezTo>
                    <a:pt x="108762" y="39902"/>
                    <a:pt x="109117" y="40195"/>
                    <a:pt x="109389" y="40572"/>
                  </a:cubicBezTo>
                  <a:cubicBezTo>
                    <a:pt x="109557" y="40802"/>
                    <a:pt x="109724" y="40865"/>
                    <a:pt x="109996" y="40823"/>
                  </a:cubicBezTo>
                  <a:cubicBezTo>
                    <a:pt x="110477" y="40739"/>
                    <a:pt x="110666" y="40844"/>
                    <a:pt x="110833" y="41304"/>
                  </a:cubicBezTo>
                  <a:cubicBezTo>
                    <a:pt x="110917" y="41534"/>
                    <a:pt x="111084" y="41534"/>
                    <a:pt x="111272" y="41576"/>
                  </a:cubicBezTo>
                  <a:cubicBezTo>
                    <a:pt x="111712" y="41681"/>
                    <a:pt x="112172" y="41785"/>
                    <a:pt x="112611" y="41890"/>
                  </a:cubicBezTo>
                  <a:cubicBezTo>
                    <a:pt x="112946" y="41974"/>
                    <a:pt x="113155" y="42204"/>
                    <a:pt x="113239" y="42476"/>
                  </a:cubicBezTo>
                  <a:cubicBezTo>
                    <a:pt x="113407" y="42999"/>
                    <a:pt x="113825" y="43082"/>
                    <a:pt x="114264" y="43166"/>
                  </a:cubicBezTo>
                  <a:cubicBezTo>
                    <a:pt x="114516" y="43208"/>
                    <a:pt x="114767" y="43229"/>
                    <a:pt x="115018" y="43250"/>
                  </a:cubicBezTo>
                  <a:cubicBezTo>
                    <a:pt x="115666" y="43334"/>
                    <a:pt x="116294" y="43417"/>
                    <a:pt x="116964" y="43334"/>
                  </a:cubicBezTo>
                  <a:cubicBezTo>
                    <a:pt x="117529" y="43250"/>
                    <a:pt x="118010" y="43878"/>
                    <a:pt x="117780" y="44401"/>
                  </a:cubicBezTo>
                  <a:cubicBezTo>
                    <a:pt x="117654" y="44715"/>
                    <a:pt x="117424" y="44798"/>
                    <a:pt x="117110" y="44652"/>
                  </a:cubicBezTo>
                  <a:cubicBezTo>
                    <a:pt x="117026" y="44631"/>
                    <a:pt x="116984" y="44589"/>
                    <a:pt x="116859" y="44505"/>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7"/>
            <p:cNvSpPr/>
            <p:nvPr/>
          </p:nvSpPr>
          <p:spPr>
            <a:xfrm>
              <a:off x="7556860" y="3297765"/>
              <a:ext cx="273123" cy="627045"/>
            </a:xfrm>
            <a:custGeom>
              <a:rect b="b" l="l" r="r" t="t"/>
              <a:pathLst>
                <a:path extrusionOk="0" h="14312" w="9458">
                  <a:moveTo>
                    <a:pt x="0" y="14312"/>
                  </a:moveTo>
                  <a:cubicBezTo>
                    <a:pt x="733" y="13831"/>
                    <a:pt x="1402" y="13433"/>
                    <a:pt x="2030" y="12994"/>
                  </a:cubicBezTo>
                  <a:cubicBezTo>
                    <a:pt x="2846" y="12429"/>
                    <a:pt x="3557" y="11738"/>
                    <a:pt x="4436" y="11257"/>
                  </a:cubicBezTo>
                  <a:cubicBezTo>
                    <a:pt x="4750" y="11069"/>
                    <a:pt x="5022" y="10818"/>
                    <a:pt x="5294" y="10567"/>
                  </a:cubicBezTo>
                  <a:cubicBezTo>
                    <a:pt x="5419" y="10462"/>
                    <a:pt x="5482" y="10295"/>
                    <a:pt x="5587" y="10169"/>
                  </a:cubicBezTo>
                  <a:cubicBezTo>
                    <a:pt x="5671" y="10023"/>
                    <a:pt x="5712" y="9834"/>
                    <a:pt x="5838" y="9730"/>
                  </a:cubicBezTo>
                  <a:cubicBezTo>
                    <a:pt x="6026" y="9583"/>
                    <a:pt x="6026" y="9437"/>
                    <a:pt x="5943" y="9207"/>
                  </a:cubicBezTo>
                  <a:cubicBezTo>
                    <a:pt x="5796" y="8788"/>
                    <a:pt x="5880" y="8558"/>
                    <a:pt x="6277" y="8286"/>
                  </a:cubicBezTo>
                  <a:cubicBezTo>
                    <a:pt x="6424" y="8202"/>
                    <a:pt x="6570" y="8098"/>
                    <a:pt x="6717" y="8014"/>
                  </a:cubicBezTo>
                  <a:cubicBezTo>
                    <a:pt x="6947" y="7847"/>
                    <a:pt x="7114" y="7658"/>
                    <a:pt x="7114" y="7344"/>
                  </a:cubicBezTo>
                  <a:cubicBezTo>
                    <a:pt x="7114" y="7219"/>
                    <a:pt x="7219" y="7093"/>
                    <a:pt x="7282" y="6968"/>
                  </a:cubicBezTo>
                  <a:cubicBezTo>
                    <a:pt x="7324" y="6842"/>
                    <a:pt x="7407" y="6717"/>
                    <a:pt x="7428" y="6570"/>
                  </a:cubicBezTo>
                  <a:cubicBezTo>
                    <a:pt x="7449" y="6361"/>
                    <a:pt x="7575" y="6194"/>
                    <a:pt x="7721" y="6026"/>
                  </a:cubicBezTo>
                  <a:cubicBezTo>
                    <a:pt x="8223" y="5482"/>
                    <a:pt x="8704" y="4917"/>
                    <a:pt x="9228" y="4373"/>
                  </a:cubicBezTo>
                  <a:cubicBezTo>
                    <a:pt x="9458" y="4122"/>
                    <a:pt x="9458" y="3892"/>
                    <a:pt x="9353" y="3599"/>
                  </a:cubicBezTo>
                  <a:cubicBezTo>
                    <a:pt x="9081" y="2930"/>
                    <a:pt x="8893" y="2239"/>
                    <a:pt x="8642" y="1570"/>
                  </a:cubicBezTo>
                  <a:cubicBezTo>
                    <a:pt x="8600" y="1444"/>
                    <a:pt x="8495" y="1339"/>
                    <a:pt x="8391" y="1235"/>
                  </a:cubicBezTo>
                  <a:cubicBezTo>
                    <a:pt x="8119" y="921"/>
                    <a:pt x="7784" y="649"/>
                    <a:pt x="7533" y="314"/>
                  </a:cubicBezTo>
                  <a:cubicBezTo>
                    <a:pt x="7365" y="84"/>
                    <a:pt x="7198" y="0"/>
                    <a:pt x="6968" y="63"/>
                  </a:cubicBezTo>
                  <a:cubicBezTo>
                    <a:pt x="6549" y="189"/>
                    <a:pt x="6110" y="293"/>
                    <a:pt x="5712" y="419"/>
                  </a:cubicBezTo>
                  <a:cubicBezTo>
                    <a:pt x="5419" y="523"/>
                    <a:pt x="5294" y="816"/>
                    <a:pt x="5336" y="1109"/>
                  </a:cubicBezTo>
                  <a:cubicBezTo>
                    <a:pt x="5378" y="1486"/>
                    <a:pt x="5419" y="1862"/>
                    <a:pt x="5461" y="2260"/>
                  </a:cubicBezTo>
                  <a:cubicBezTo>
                    <a:pt x="5503" y="2699"/>
                    <a:pt x="5503" y="3160"/>
                    <a:pt x="5566" y="3599"/>
                  </a:cubicBezTo>
                  <a:cubicBezTo>
                    <a:pt x="5608" y="3997"/>
                    <a:pt x="5566" y="4164"/>
                    <a:pt x="5189" y="4311"/>
                  </a:cubicBezTo>
                  <a:cubicBezTo>
                    <a:pt x="4415" y="4603"/>
                    <a:pt x="3746" y="5127"/>
                    <a:pt x="3097" y="5650"/>
                  </a:cubicBezTo>
                  <a:cubicBezTo>
                    <a:pt x="2804" y="5901"/>
                    <a:pt x="2511" y="6173"/>
                    <a:pt x="2406" y="6591"/>
                  </a:cubicBezTo>
                  <a:cubicBezTo>
                    <a:pt x="2239" y="7303"/>
                    <a:pt x="1800" y="7972"/>
                    <a:pt x="2030" y="8767"/>
                  </a:cubicBezTo>
                  <a:cubicBezTo>
                    <a:pt x="2051" y="8830"/>
                    <a:pt x="2030" y="8893"/>
                    <a:pt x="2030" y="8976"/>
                  </a:cubicBezTo>
                  <a:cubicBezTo>
                    <a:pt x="2030" y="9165"/>
                    <a:pt x="1967" y="9290"/>
                    <a:pt x="1800" y="9395"/>
                  </a:cubicBezTo>
                  <a:cubicBezTo>
                    <a:pt x="1486" y="9604"/>
                    <a:pt x="1486" y="9625"/>
                    <a:pt x="1632" y="9960"/>
                  </a:cubicBezTo>
                  <a:cubicBezTo>
                    <a:pt x="1758" y="10190"/>
                    <a:pt x="1716" y="10378"/>
                    <a:pt x="1549" y="10588"/>
                  </a:cubicBezTo>
                  <a:cubicBezTo>
                    <a:pt x="1423" y="10734"/>
                    <a:pt x="1298" y="10881"/>
                    <a:pt x="1214" y="11069"/>
                  </a:cubicBezTo>
                  <a:cubicBezTo>
                    <a:pt x="921" y="11634"/>
                    <a:pt x="628" y="12199"/>
                    <a:pt x="377" y="12764"/>
                  </a:cubicBezTo>
                  <a:cubicBezTo>
                    <a:pt x="168" y="13224"/>
                    <a:pt x="0" y="13684"/>
                    <a:pt x="0" y="14312"/>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7"/>
            <p:cNvSpPr/>
            <p:nvPr/>
          </p:nvSpPr>
          <p:spPr>
            <a:xfrm>
              <a:off x="8243250" y="4320841"/>
              <a:ext cx="4245" cy="4600"/>
            </a:xfrm>
            <a:custGeom>
              <a:rect b="b" l="l" r="r" t="t"/>
              <a:pathLst>
                <a:path extrusionOk="0" h="105" w="147">
                  <a:moveTo>
                    <a:pt x="147" y="42"/>
                  </a:moveTo>
                  <a:cubicBezTo>
                    <a:pt x="84" y="21"/>
                    <a:pt x="63" y="0"/>
                    <a:pt x="42" y="0"/>
                  </a:cubicBezTo>
                  <a:cubicBezTo>
                    <a:pt x="21" y="21"/>
                    <a:pt x="21" y="63"/>
                    <a:pt x="0" y="105"/>
                  </a:cubicBezTo>
                  <a:cubicBezTo>
                    <a:pt x="42" y="84"/>
                    <a:pt x="84" y="63"/>
                    <a:pt x="147" y="42"/>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7"/>
            <p:cNvSpPr/>
            <p:nvPr/>
          </p:nvSpPr>
          <p:spPr>
            <a:xfrm>
              <a:off x="8243250" y="4320841"/>
              <a:ext cx="4245" cy="4600"/>
            </a:xfrm>
            <a:custGeom>
              <a:rect b="b" l="l" r="r" t="t"/>
              <a:pathLst>
                <a:path extrusionOk="0" h="105" w="147">
                  <a:moveTo>
                    <a:pt x="147" y="42"/>
                  </a:moveTo>
                  <a:cubicBezTo>
                    <a:pt x="84" y="63"/>
                    <a:pt x="42" y="84"/>
                    <a:pt x="0" y="105"/>
                  </a:cubicBezTo>
                  <a:cubicBezTo>
                    <a:pt x="21" y="63"/>
                    <a:pt x="21" y="21"/>
                    <a:pt x="42" y="0"/>
                  </a:cubicBezTo>
                  <a:cubicBezTo>
                    <a:pt x="63" y="0"/>
                    <a:pt x="84" y="21"/>
                    <a:pt x="147" y="42"/>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7"/>
            <p:cNvSpPr/>
            <p:nvPr/>
          </p:nvSpPr>
          <p:spPr>
            <a:xfrm>
              <a:off x="7508519" y="2879746"/>
              <a:ext cx="224205" cy="625204"/>
            </a:xfrm>
            <a:custGeom>
              <a:rect b="b" l="l" r="r" t="t"/>
              <a:pathLst>
                <a:path extrusionOk="0" h="14270" w="7764">
                  <a:moveTo>
                    <a:pt x="0" y="0"/>
                  </a:moveTo>
                  <a:cubicBezTo>
                    <a:pt x="963" y="188"/>
                    <a:pt x="1528" y="2804"/>
                    <a:pt x="1674" y="3578"/>
                  </a:cubicBezTo>
                  <a:cubicBezTo>
                    <a:pt x="1779" y="4122"/>
                    <a:pt x="1842" y="4771"/>
                    <a:pt x="2009" y="5294"/>
                  </a:cubicBezTo>
                  <a:cubicBezTo>
                    <a:pt x="2156" y="5712"/>
                    <a:pt x="2448" y="6047"/>
                    <a:pt x="2679" y="6445"/>
                  </a:cubicBezTo>
                  <a:cubicBezTo>
                    <a:pt x="3432" y="7742"/>
                    <a:pt x="4415" y="8976"/>
                    <a:pt x="5106" y="10315"/>
                  </a:cubicBezTo>
                  <a:cubicBezTo>
                    <a:pt x="5692" y="11487"/>
                    <a:pt x="5817" y="12910"/>
                    <a:pt x="5901" y="14207"/>
                  </a:cubicBezTo>
                  <a:cubicBezTo>
                    <a:pt x="6361" y="14270"/>
                    <a:pt x="7345" y="14082"/>
                    <a:pt x="7449" y="13705"/>
                  </a:cubicBezTo>
                  <a:cubicBezTo>
                    <a:pt x="7596" y="13119"/>
                    <a:pt x="7491" y="12094"/>
                    <a:pt x="7470" y="11508"/>
                  </a:cubicBezTo>
                  <a:cubicBezTo>
                    <a:pt x="7449" y="10964"/>
                    <a:pt x="7575" y="10985"/>
                    <a:pt x="7637" y="10441"/>
                  </a:cubicBezTo>
                  <a:cubicBezTo>
                    <a:pt x="7763" y="9709"/>
                    <a:pt x="7114" y="8893"/>
                    <a:pt x="6612" y="8286"/>
                  </a:cubicBezTo>
                  <a:cubicBezTo>
                    <a:pt x="5733" y="7198"/>
                    <a:pt x="5294" y="6089"/>
                    <a:pt x="4624" y="4854"/>
                  </a:cubicBezTo>
                  <a:cubicBezTo>
                    <a:pt x="4018" y="3766"/>
                    <a:pt x="3348" y="2511"/>
                    <a:pt x="2553" y="1653"/>
                  </a:cubicBezTo>
                  <a:cubicBezTo>
                    <a:pt x="2281" y="1339"/>
                    <a:pt x="1988" y="963"/>
                    <a:pt x="1674" y="670"/>
                  </a:cubicBezTo>
                  <a:cubicBezTo>
                    <a:pt x="1256" y="272"/>
                    <a:pt x="1088" y="230"/>
                    <a:pt x="733" y="42"/>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7"/>
            <p:cNvSpPr/>
            <p:nvPr/>
          </p:nvSpPr>
          <p:spPr>
            <a:xfrm>
              <a:off x="8037209" y="3547105"/>
              <a:ext cx="444136" cy="850751"/>
            </a:xfrm>
            <a:custGeom>
              <a:rect b="b" l="l" r="r" t="t"/>
              <a:pathLst>
                <a:path extrusionOk="0" h="19418" w="15380">
                  <a:moveTo>
                    <a:pt x="1" y="0"/>
                  </a:moveTo>
                  <a:cubicBezTo>
                    <a:pt x="1277" y="2051"/>
                    <a:pt x="2700" y="3913"/>
                    <a:pt x="3599" y="6110"/>
                  </a:cubicBezTo>
                  <a:cubicBezTo>
                    <a:pt x="3850" y="6696"/>
                    <a:pt x="4353" y="7575"/>
                    <a:pt x="4436" y="8140"/>
                  </a:cubicBezTo>
                  <a:cubicBezTo>
                    <a:pt x="4562" y="8998"/>
                    <a:pt x="4060" y="9960"/>
                    <a:pt x="4102" y="10776"/>
                  </a:cubicBezTo>
                  <a:cubicBezTo>
                    <a:pt x="4185" y="12262"/>
                    <a:pt x="6152" y="12534"/>
                    <a:pt x="6884" y="13664"/>
                  </a:cubicBezTo>
                  <a:cubicBezTo>
                    <a:pt x="7094" y="13977"/>
                    <a:pt x="7156" y="14731"/>
                    <a:pt x="7324" y="15128"/>
                  </a:cubicBezTo>
                  <a:cubicBezTo>
                    <a:pt x="7512" y="15609"/>
                    <a:pt x="7700" y="16070"/>
                    <a:pt x="7931" y="16509"/>
                  </a:cubicBezTo>
                  <a:cubicBezTo>
                    <a:pt x="8244" y="17137"/>
                    <a:pt x="8663" y="18769"/>
                    <a:pt x="8830" y="19418"/>
                  </a:cubicBezTo>
                  <a:cubicBezTo>
                    <a:pt x="9291" y="18811"/>
                    <a:pt x="9291" y="18183"/>
                    <a:pt x="9709" y="18392"/>
                  </a:cubicBezTo>
                  <a:cubicBezTo>
                    <a:pt x="10379" y="18706"/>
                    <a:pt x="10400" y="18874"/>
                    <a:pt x="11111" y="18476"/>
                  </a:cubicBezTo>
                  <a:cubicBezTo>
                    <a:pt x="12304" y="17827"/>
                    <a:pt x="12722" y="18371"/>
                    <a:pt x="13726" y="17534"/>
                  </a:cubicBezTo>
                  <a:cubicBezTo>
                    <a:pt x="13894" y="17388"/>
                    <a:pt x="12827" y="15233"/>
                    <a:pt x="13057" y="15107"/>
                  </a:cubicBezTo>
                  <a:cubicBezTo>
                    <a:pt x="13434" y="14877"/>
                    <a:pt x="13810" y="14501"/>
                    <a:pt x="14082" y="14145"/>
                  </a:cubicBezTo>
                  <a:cubicBezTo>
                    <a:pt x="14459" y="13664"/>
                    <a:pt x="14710" y="13936"/>
                    <a:pt x="15170" y="13496"/>
                  </a:cubicBezTo>
                  <a:cubicBezTo>
                    <a:pt x="15379" y="13266"/>
                    <a:pt x="14752" y="12743"/>
                    <a:pt x="14250" y="12450"/>
                  </a:cubicBezTo>
                  <a:cubicBezTo>
                    <a:pt x="13622" y="12115"/>
                    <a:pt x="13308" y="11718"/>
                    <a:pt x="12743" y="11341"/>
                  </a:cubicBezTo>
                  <a:cubicBezTo>
                    <a:pt x="12073" y="10902"/>
                    <a:pt x="11781" y="10002"/>
                    <a:pt x="11048" y="9646"/>
                  </a:cubicBezTo>
                  <a:cubicBezTo>
                    <a:pt x="10337" y="9270"/>
                    <a:pt x="9270" y="9353"/>
                    <a:pt x="8412" y="9479"/>
                  </a:cubicBezTo>
                  <a:cubicBezTo>
                    <a:pt x="7303" y="9646"/>
                    <a:pt x="7052" y="9395"/>
                    <a:pt x="6236" y="8558"/>
                  </a:cubicBezTo>
                  <a:cubicBezTo>
                    <a:pt x="5148" y="7449"/>
                    <a:pt x="4332" y="5838"/>
                    <a:pt x="3662" y="4499"/>
                  </a:cubicBezTo>
                  <a:cubicBezTo>
                    <a:pt x="2135" y="1486"/>
                    <a:pt x="1716" y="1486"/>
                    <a:pt x="775" y="189"/>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7"/>
            <p:cNvSpPr/>
            <p:nvPr/>
          </p:nvSpPr>
          <p:spPr>
            <a:xfrm>
              <a:off x="8545366" y="4053144"/>
              <a:ext cx="598197" cy="769172"/>
            </a:xfrm>
            <a:custGeom>
              <a:rect b="b" l="l" r="r" t="t"/>
              <a:pathLst>
                <a:path extrusionOk="0" h="17556" w="20715">
                  <a:moveTo>
                    <a:pt x="0" y="0"/>
                  </a:moveTo>
                  <a:cubicBezTo>
                    <a:pt x="774" y="879"/>
                    <a:pt x="1298" y="2365"/>
                    <a:pt x="1758" y="3432"/>
                  </a:cubicBezTo>
                  <a:cubicBezTo>
                    <a:pt x="2176" y="4415"/>
                    <a:pt x="2532" y="5420"/>
                    <a:pt x="2971" y="6382"/>
                  </a:cubicBezTo>
                  <a:cubicBezTo>
                    <a:pt x="3139" y="6759"/>
                    <a:pt x="3641" y="7282"/>
                    <a:pt x="3683" y="7658"/>
                  </a:cubicBezTo>
                  <a:cubicBezTo>
                    <a:pt x="3725" y="8328"/>
                    <a:pt x="3118" y="10253"/>
                    <a:pt x="3557" y="10734"/>
                  </a:cubicBezTo>
                  <a:cubicBezTo>
                    <a:pt x="5524" y="12889"/>
                    <a:pt x="837" y="16300"/>
                    <a:pt x="2176" y="16802"/>
                  </a:cubicBezTo>
                  <a:cubicBezTo>
                    <a:pt x="2909" y="17074"/>
                    <a:pt x="4122" y="16886"/>
                    <a:pt x="4959" y="16886"/>
                  </a:cubicBezTo>
                  <a:cubicBezTo>
                    <a:pt x="6277" y="16886"/>
                    <a:pt x="7554" y="17116"/>
                    <a:pt x="8872" y="17137"/>
                  </a:cubicBezTo>
                  <a:cubicBezTo>
                    <a:pt x="12826" y="17158"/>
                    <a:pt x="16760" y="17472"/>
                    <a:pt x="20715" y="17555"/>
                  </a:cubicBezTo>
                  <a:cubicBezTo>
                    <a:pt x="20233" y="17241"/>
                    <a:pt x="20192" y="16593"/>
                    <a:pt x="19794" y="16237"/>
                  </a:cubicBezTo>
                  <a:cubicBezTo>
                    <a:pt x="19250" y="15777"/>
                    <a:pt x="18350" y="15944"/>
                    <a:pt x="17576" y="15839"/>
                  </a:cubicBezTo>
                  <a:cubicBezTo>
                    <a:pt x="17137" y="15798"/>
                    <a:pt x="16363" y="15819"/>
                    <a:pt x="16007" y="15526"/>
                  </a:cubicBezTo>
                  <a:cubicBezTo>
                    <a:pt x="15505" y="15086"/>
                    <a:pt x="15714" y="14626"/>
                    <a:pt x="14982" y="14354"/>
                  </a:cubicBezTo>
                  <a:cubicBezTo>
                    <a:pt x="14417" y="14145"/>
                    <a:pt x="13789" y="14333"/>
                    <a:pt x="13224" y="14019"/>
                  </a:cubicBezTo>
                  <a:cubicBezTo>
                    <a:pt x="12722" y="13747"/>
                    <a:pt x="12324" y="13078"/>
                    <a:pt x="11780" y="12826"/>
                  </a:cubicBezTo>
                  <a:cubicBezTo>
                    <a:pt x="11362" y="12617"/>
                    <a:pt x="11571" y="12554"/>
                    <a:pt x="11174" y="12324"/>
                  </a:cubicBezTo>
                  <a:cubicBezTo>
                    <a:pt x="10692" y="12031"/>
                    <a:pt x="10734" y="10609"/>
                    <a:pt x="9981" y="10650"/>
                  </a:cubicBezTo>
                  <a:cubicBezTo>
                    <a:pt x="9018" y="10692"/>
                    <a:pt x="7972" y="9290"/>
                    <a:pt x="7554" y="8433"/>
                  </a:cubicBezTo>
                  <a:cubicBezTo>
                    <a:pt x="7031" y="7365"/>
                    <a:pt x="6361" y="7114"/>
                    <a:pt x="5336" y="6508"/>
                  </a:cubicBezTo>
                  <a:cubicBezTo>
                    <a:pt x="3871" y="5629"/>
                    <a:pt x="2783" y="3787"/>
                    <a:pt x="1863" y="2302"/>
                  </a:cubicBezTo>
                  <a:cubicBezTo>
                    <a:pt x="1423" y="1611"/>
                    <a:pt x="1109" y="921"/>
                    <a:pt x="628" y="230"/>
                  </a:cubicBezTo>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7"/>
            <p:cNvSpPr/>
            <p:nvPr/>
          </p:nvSpPr>
          <p:spPr>
            <a:xfrm>
              <a:off x="7310940" y="3344514"/>
              <a:ext cx="290046" cy="594974"/>
            </a:xfrm>
            <a:custGeom>
              <a:rect b="b" l="l" r="r" t="t"/>
              <a:pathLst>
                <a:path extrusionOk="0" h="13580" w="10044">
                  <a:moveTo>
                    <a:pt x="0" y="1883"/>
                  </a:moveTo>
                  <a:cubicBezTo>
                    <a:pt x="544" y="2155"/>
                    <a:pt x="1026" y="2825"/>
                    <a:pt x="1528" y="3264"/>
                  </a:cubicBezTo>
                  <a:cubicBezTo>
                    <a:pt x="1925" y="3641"/>
                    <a:pt x="2176" y="4227"/>
                    <a:pt x="2469" y="4750"/>
                  </a:cubicBezTo>
                  <a:cubicBezTo>
                    <a:pt x="3181" y="6026"/>
                    <a:pt x="3495" y="7533"/>
                    <a:pt x="4269" y="8746"/>
                  </a:cubicBezTo>
                  <a:cubicBezTo>
                    <a:pt x="4604" y="9249"/>
                    <a:pt x="5148" y="9625"/>
                    <a:pt x="5587" y="10044"/>
                  </a:cubicBezTo>
                  <a:cubicBezTo>
                    <a:pt x="5985" y="10420"/>
                    <a:pt x="6236" y="10839"/>
                    <a:pt x="6612" y="11215"/>
                  </a:cubicBezTo>
                  <a:cubicBezTo>
                    <a:pt x="7177" y="11759"/>
                    <a:pt x="7951" y="13308"/>
                    <a:pt x="8663" y="13580"/>
                  </a:cubicBezTo>
                  <a:cubicBezTo>
                    <a:pt x="8579" y="12366"/>
                    <a:pt x="9814" y="10462"/>
                    <a:pt x="9981" y="9290"/>
                  </a:cubicBezTo>
                  <a:cubicBezTo>
                    <a:pt x="10044" y="8872"/>
                    <a:pt x="9876" y="8914"/>
                    <a:pt x="9646" y="8537"/>
                  </a:cubicBezTo>
                  <a:cubicBezTo>
                    <a:pt x="9458" y="8265"/>
                    <a:pt x="9521" y="7868"/>
                    <a:pt x="9270" y="7658"/>
                  </a:cubicBezTo>
                  <a:cubicBezTo>
                    <a:pt x="8726" y="7219"/>
                    <a:pt x="7868" y="8077"/>
                    <a:pt x="7198" y="8265"/>
                  </a:cubicBezTo>
                  <a:cubicBezTo>
                    <a:pt x="6487" y="7365"/>
                    <a:pt x="6361" y="5859"/>
                    <a:pt x="5964" y="4771"/>
                  </a:cubicBezTo>
                  <a:cubicBezTo>
                    <a:pt x="5796" y="4311"/>
                    <a:pt x="5566" y="3955"/>
                    <a:pt x="5399" y="3516"/>
                  </a:cubicBezTo>
                  <a:cubicBezTo>
                    <a:pt x="5168" y="2846"/>
                    <a:pt x="4541" y="2658"/>
                    <a:pt x="3850" y="2407"/>
                  </a:cubicBezTo>
                  <a:cubicBezTo>
                    <a:pt x="3390" y="2239"/>
                    <a:pt x="2951" y="1904"/>
                    <a:pt x="2553" y="1632"/>
                  </a:cubicBezTo>
                  <a:cubicBezTo>
                    <a:pt x="2239" y="1423"/>
                    <a:pt x="2197" y="1298"/>
                    <a:pt x="1988" y="942"/>
                  </a:cubicBezTo>
                  <a:cubicBezTo>
                    <a:pt x="1695" y="503"/>
                    <a:pt x="1465" y="0"/>
                    <a:pt x="984" y="314"/>
                  </a:cubicBezTo>
                  <a:cubicBezTo>
                    <a:pt x="649" y="544"/>
                    <a:pt x="461" y="1172"/>
                    <a:pt x="189" y="1507"/>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7"/>
            <p:cNvSpPr/>
            <p:nvPr/>
          </p:nvSpPr>
          <p:spPr>
            <a:xfrm>
              <a:off x="7419086" y="3825799"/>
              <a:ext cx="83427" cy="169642"/>
            </a:xfrm>
            <a:custGeom>
              <a:rect b="b" l="l" r="r" t="t"/>
              <a:pathLst>
                <a:path extrusionOk="0" h="3872" w="2889">
                  <a:moveTo>
                    <a:pt x="1" y="21"/>
                  </a:moveTo>
                  <a:cubicBezTo>
                    <a:pt x="754" y="607"/>
                    <a:pt x="1988" y="3557"/>
                    <a:pt x="2114" y="3871"/>
                  </a:cubicBezTo>
                  <a:cubicBezTo>
                    <a:pt x="2302" y="3829"/>
                    <a:pt x="2700" y="3641"/>
                    <a:pt x="2784" y="3474"/>
                  </a:cubicBezTo>
                  <a:cubicBezTo>
                    <a:pt x="2888" y="3160"/>
                    <a:pt x="2198" y="2176"/>
                    <a:pt x="2051" y="1821"/>
                  </a:cubicBezTo>
                  <a:cubicBezTo>
                    <a:pt x="1947" y="1590"/>
                    <a:pt x="1968" y="1298"/>
                    <a:pt x="1800" y="1067"/>
                  </a:cubicBezTo>
                  <a:cubicBezTo>
                    <a:pt x="1695" y="921"/>
                    <a:pt x="1382" y="754"/>
                    <a:pt x="1256" y="628"/>
                  </a:cubicBezTo>
                  <a:cubicBezTo>
                    <a:pt x="963" y="356"/>
                    <a:pt x="921" y="209"/>
                    <a:pt x="545" y="0"/>
                  </a:cubicBezTo>
                  <a:close/>
                </a:path>
              </a:pathLst>
            </a:custGeom>
            <a:solidFill>
              <a:srgbClr val="17171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7"/>
            <p:cNvSpPr/>
            <p:nvPr/>
          </p:nvSpPr>
          <p:spPr>
            <a:xfrm>
              <a:off x="8301871" y="4315321"/>
              <a:ext cx="10887" cy="11041"/>
            </a:xfrm>
            <a:custGeom>
              <a:rect b="b" l="l" r="r" t="t"/>
              <a:pathLst>
                <a:path extrusionOk="0" h="252" w="377">
                  <a:moveTo>
                    <a:pt x="335" y="252"/>
                  </a:moveTo>
                  <a:cubicBezTo>
                    <a:pt x="335" y="189"/>
                    <a:pt x="356" y="105"/>
                    <a:pt x="377" y="0"/>
                  </a:cubicBezTo>
                  <a:cubicBezTo>
                    <a:pt x="230" y="84"/>
                    <a:pt x="167" y="105"/>
                    <a:pt x="126" y="126"/>
                  </a:cubicBezTo>
                  <a:cubicBezTo>
                    <a:pt x="84" y="147"/>
                    <a:pt x="42" y="189"/>
                    <a:pt x="0" y="210"/>
                  </a:cubicBezTo>
                  <a:cubicBezTo>
                    <a:pt x="126" y="231"/>
                    <a:pt x="230" y="231"/>
                    <a:pt x="335" y="252"/>
                  </a:cubicBezTo>
                  <a:close/>
                </a:path>
              </a:pathLst>
            </a:custGeom>
            <a:solidFill>
              <a:srgbClr val="8F8F8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7"/>
            <p:cNvSpPr/>
            <p:nvPr/>
          </p:nvSpPr>
          <p:spPr>
            <a:xfrm>
              <a:off x="7918782" y="3993559"/>
              <a:ext cx="361951" cy="456570"/>
            </a:xfrm>
            <a:custGeom>
              <a:rect b="b" l="l" r="r" t="t"/>
              <a:pathLst>
                <a:path extrusionOk="0" h="10421" w="12534">
                  <a:moveTo>
                    <a:pt x="4625" y="3599"/>
                  </a:moveTo>
                  <a:cubicBezTo>
                    <a:pt x="4938" y="4206"/>
                    <a:pt x="7387" y="4959"/>
                    <a:pt x="7993" y="5043"/>
                  </a:cubicBezTo>
                  <a:cubicBezTo>
                    <a:pt x="9458" y="5273"/>
                    <a:pt x="11216" y="5692"/>
                    <a:pt x="12534" y="6424"/>
                  </a:cubicBezTo>
                  <a:cubicBezTo>
                    <a:pt x="12053" y="7261"/>
                    <a:pt x="8663" y="8830"/>
                    <a:pt x="8182" y="9709"/>
                  </a:cubicBezTo>
                  <a:cubicBezTo>
                    <a:pt x="7972" y="10065"/>
                    <a:pt x="7931" y="10420"/>
                    <a:pt x="7449" y="10378"/>
                  </a:cubicBezTo>
                  <a:cubicBezTo>
                    <a:pt x="6989" y="10337"/>
                    <a:pt x="6612" y="9876"/>
                    <a:pt x="6278" y="9583"/>
                  </a:cubicBezTo>
                  <a:cubicBezTo>
                    <a:pt x="5838" y="9186"/>
                    <a:pt x="5315" y="8914"/>
                    <a:pt x="4834" y="8600"/>
                  </a:cubicBezTo>
                  <a:cubicBezTo>
                    <a:pt x="4374" y="8307"/>
                    <a:pt x="231" y="6947"/>
                    <a:pt x="105" y="6445"/>
                  </a:cubicBezTo>
                  <a:cubicBezTo>
                    <a:pt x="1" y="6110"/>
                    <a:pt x="1779" y="0"/>
                    <a:pt x="2511" y="42"/>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7"/>
            <p:cNvSpPr/>
            <p:nvPr/>
          </p:nvSpPr>
          <p:spPr>
            <a:xfrm>
              <a:off x="6521227" y="4442729"/>
              <a:ext cx="29" cy="44"/>
            </a:xfrm>
            <a:custGeom>
              <a:rect b="b" l="l" r="r" t="t"/>
              <a:pathLst>
                <a:path extrusionOk="0" h="1" w="1">
                  <a:moveTo>
                    <a:pt x="0" y="1"/>
                  </a:move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7"/>
            <p:cNvSpPr/>
            <p:nvPr/>
          </p:nvSpPr>
          <p:spPr>
            <a:xfrm>
              <a:off x="4958694" y="2898980"/>
              <a:ext cx="253198" cy="761812"/>
            </a:xfrm>
            <a:custGeom>
              <a:rect b="b" l="l" r="r" t="t"/>
              <a:pathLst>
                <a:path extrusionOk="0" h="17388" w="8768">
                  <a:moveTo>
                    <a:pt x="5964" y="17388"/>
                  </a:moveTo>
                  <a:cubicBezTo>
                    <a:pt x="6048" y="17304"/>
                    <a:pt x="6131" y="17242"/>
                    <a:pt x="6215" y="17158"/>
                  </a:cubicBezTo>
                  <a:cubicBezTo>
                    <a:pt x="6550" y="16844"/>
                    <a:pt x="6864" y="16488"/>
                    <a:pt x="7366" y="16426"/>
                  </a:cubicBezTo>
                  <a:cubicBezTo>
                    <a:pt x="7596" y="16405"/>
                    <a:pt x="7638" y="16279"/>
                    <a:pt x="7533" y="16070"/>
                  </a:cubicBezTo>
                  <a:cubicBezTo>
                    <a:pt x="7178" y="15400"/>
                    <a:pt x="7638" y="14814"/>
                    <a:pt x="7659" y="14187"/>
                  </a:cubicBezTo>
                  <a:cubicBezTo>
                    <a:pt x="7659" y="14166"/>
                    <a:pt x="7659" y="14145"/>
                    <a:pt x="7680" y="14145"/>
                  </a:cubicBezTo>
                  <a:cubicBezTo>
                    <a:pt x="7910" y="13915"/>
                    <a:pt x="7952" y="13622"/>
                    <a:pt x="7994" y="13329"/>
                  </a:cubicBezTo>
                  <a:cubicBezTo>
                    <a:pt x="8098" y="12806"/>
                    <a:pt x="8224" y="12283"/>
                    <a:pt x="8328" y="11739"/>
                  </a:cubicBezTo>
                  <a:cubicBezTo>
                    <a:pt x="8454" y="11153"/>
                    <a:pt x="8600" y="10567"/>
                    <a:pt x="8705" y="9960"/>
                  </a:cubicBezTo>
                  <a:cubicBezTo>
                    <a:pt x="8768" y="9604"/>
                    <a:pt x="8705" y="9542"/>
                    <a:pt x="8349" y="9458"/>
                  </a:cubicBezTo>
                  <a:cubicBezTo>
                    <a:pt x="8140" y="9395"/>
                    <a:pt x="7931" y="9332"/>
                    <a:pt x="7784" y="9186"/>
                  </a:cubicBezTo>
                  <a:cubicBezTo>
                    <a:pt x="7429" y="8872"/>
                    <a:pt x="7094" y="8558"/>
                    <a:pt x="6654" y="8328"/>
                  </a:cubicBezTo>
                  <a:cubicBezTo>
                    <a:pt x="6027" y="8014"/>
                    <a:pt x="5859" y="7554"/>
                    <a:pt x="6089" y="7010"/>
                  </a:cubicBezTo>
                  <a:cubicBezTo>
                    <a:pt x="6152" y="6863"/>
                    <a:pt x="6194" y="6717"/>
                    <a:pt x="6215" y="6570"/>
                  </a:cubicBezTo>
                  <a:cubicBezTo>
                    <a:pt x="6278" y="6236"/>
                    <a:pt x="6382" y="5880"/>
                    <a:pt x="6362" y="5566"/>
                  </a:cubicBezTo>
                  <a:cubicBezTo>
                    <a:pt x="6278" y="4792"/>
                    <a:pt x="5964" y="4122"/>
                    <a:pt x="5190" y="3788"/>
                  </a:cubicBezTo>
                  <a:cubicBezTo>
                    <a:pt x="4813" y="3620"/>
                    <a:pt x="4625" y="3160"/>
                    <a:pt x="4771" y="2825"/>
                  </a:cubicBezTo>
                  <a:cubicBezTo>
                    <a:pt x="4981" y="2344"/>
                    <a:pt x="5211" y="1842"/>
                    <a:pt x="5441" y="1361"/>
                  </a:cubicBezTo>
                  <a:cubicBezTo>
                    <a:pt x="5545" y="1172"/>
                    <a:pt x="5608" y="963"/>
                    <a:pt x="5525" y="754"/>
                  </a:cubicBezTo>
                  <a:cubicBezTo>
                    <a:pt x="5462" y="565"/>
                    <a:pt x="5399" y="356"/>
                    <a:pt x="5273" y="189"/>
                  </a:cubicBezTo>
                  <a:cubicBezTo>
                    <a:pt x="5127" y="0"/>
                    <a:pt x="4939" y="231"/>
                    <a:pt x="4750" y="189"/>
                  </a:cubicBezTo>
                  <a:cubicBezTo>
                    <a:pt x="4541" y="147"/>
                    <a:pt x="4416" y="293"/>
                    <a:pt x="4332" y="461"/>
                  </a:cubicBezTo>
                  <a:cubicBezTo>
                    <a:pt x="4123" y="858"/>
                    <a:pt x="3893" y="1256"/>
                    <a:pt x="3725" y="1674"/>
                  </a:cubicBezTo>
                  <a:cubicBezTo>
                    <a:pt x="3349" y="2595"/>
                    <a:pt x="3035" y="3537"/>
                    <a:pt x="2637" y="4457"/>
                  </a:cubicBezTo>
                  <a:cubicBezTo>
                    <a:pt x="2344" y="5169"/>
                    <a:pt x="1988" y="5859"/>
                    <a:pt x="1633" y="6550"/>
                  </a:cubicBezTo>
                  <a:cubicBezTo>
                    <a:pt x="1152" y="7491"/>
                    <a:pt x="628" y="8412"/>
                    <a:pt x="126" y="9353"/>
                  </a:cubicBezTo>
                  <a:cubicBezTo>
                    <a:pt x="22" y="9521"/>
                    <a:pt x="1" y="9688"/>
                    <a:pt x="168" y="9814"/>
                  </a:cubicBezTo>
                  <a:cubicBezTo>
                    <a:pt x="398" y="9981"/>
                    <a:pt x="440" y="10232"/>
                    <a:pt x="440" y="10483"/>
                  </a:cubicBezTo>
                  <a:cubicBezTo>
                    <a:pt x="440" y="10651"/>
                    <a:pt x="440" y="10797"/>
                    <a:pt x="461" y="10944"/>
                  </a:cubicBezTo>
                  <a:cubicBezTo>
                    <a:pt x="1089" y="10734"/>
                    <a:pt x="1424" y="10776"/>
                    <a:pt x="1737" y="11174"/>
                  </a:cubicBezTo>
                  <a:cubicBezTo>
                    <a:pt x="1905" y="11383"/>
                    <a:pt x="2093" y="11508"/>
                    <a:pt x="2365" y="11550"/>
                  </a:cubicBezTo>
                  <a:cubicBezTo>
                    <a:pt x="2930" y="11634"/>
                    <a:pt x="3369" y="11969"/>
                    <a:pt x="3641" y="12429"/>
                  </a:cubicBezTo>
                  <a:cubicBezTo>
                    <a:pt x="3976" y="12952"/>
                    <a:pt x="4248" y="13496"/>
                    <a:pt x="4248" y="14124"/>
                  </a:cubicBezTo>
                  <a:cubicBezTo>
                    <a:pt x="4269" y="14396"/>
                    <a:pt x="4269" y="14668"/>
                    <a:pt x="4290" y="14919"/>
                  </a:cubicBezTo>
                  <a:cubicBezTo>
                    <a:pt x="4416" y="15672"/>
                    <a:pt x="4604" y="16363"/>
                    <a:pt x="5211" y="16865"/>
                  </a:cubicBezTo>
                  <a:cubicBezTo>
                    <a:pt x="5441" y="17053"/>
                    <a:pt x="5692" y="17221"/>
                    <a:pt x="5964" y="17388"/>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7"/>
            <p:cNvSpPr/>
            <p:nvPr/>
          </p:nvSpPr>
          <p:spPr>
            <a:xfrm>
              <a:off x="4807029" y="3467365"/>
              <a:ext cx="119668" cy="189796"/>
            </a:xfrm>
            <a:custGeom>
              <a:rect b="b" l="l" r="r" t="t"/>
              <a:pathLst>
                <a:path extrusionOk="0" h="4332" w="4144">
                  <a:moveTo>
                    <a:pt x="4039" y="0"/>
                  </a:moveTo>
                  <a:cubicBezTo>
                    <a:pt x="3767" y="147"/>
                    <a:pt x="3558" y="272"/>
                    <a:pt x="3349" y="377"/>
                  </a:cubicBezTo>
                  <a:cubicBezTo>
                    <a:pt x="2721" y="691"/>
                    <a:pt x="2051" y="900"/>
                    <a:pt x="1486" y="1318"/>
                  </a:cubicBezTo>
                  <a:cubicBezTo>
                    <a:pt x="1068" y="1611"/>
                    <a:pt x="650" y="1904"/>
                    <a:pt x="231" y="2239"/>
                  </a:cubicBezTo>
                  <a:cubicBezTo>
                    <a:pt x="1" y="2427"/>
                    <a:pt x="22" y="2532"/>
                    <a:pt x="168" y="2825"/>
                  </a:cubicBezTo>
                  <a:cubicBezTo>
                    <a:pt x="294" y="3013"/>
                    <a:pt x="357" y="3222"/>
                    <a:pt x="440" y="3432"/>
                  </a:cubicBezTo>
                  <a:cubicBezTo>
                    <a:pt x="566" y="3725"/>
                    <a:pt x="670" y="4038"/>
                    <a:pt x="775" y="4331"/>
                  </a:cubicBezTo>
                  <a:cubicBezTo>
                    <a:pt x="1194" y="4101"/>
                    <a:pt x="1549" y="3997"/>
                    <a:pt x="1884" y="4101"/>
                  </a:cubicBezTo>
                  <a:cubicBezTo>
                    <a:pt x="2156" y="4206"/>
                    <a:pt x="2344" y="4122"/>
                    <a:pt x="2554" y="3976"/>
                  </a:cubicBezTo>
                  <a:cubicBezTo>
                    <a:pt x="2742" y="3829"/>
                    <a:pt x="2951" y="3745"/>
                    <a:pt x="3056" y="3494"/>
                  </a:cubicBezTo>
                  <a:cubicBezTo>
                    <a:pt x="3244" y="3013"/>
                    <a:pt x="3516" y="2574"/>
                    <a:pt x="3955" y="2281"/>
                  </a:cubicBezTo>
                  <a:cubicBezTo>
                    <a:pt x="4102" y="2197"/>
                    <a:pt x="4144" y="2072"/>
                    <a:pt x="4144" y="1883"/>
                  </a:cubicBezTo>
                  <a:cubicBezTo>
                    <a:pt x="4102" y="1444"/>
                    <a:pt x="4102" y="984"/>
                    <a:pt x="4081" y="544"/>
                  </a:cubicBezTo>
                  <a:cubicBezTo>
                    <a:pt x="4081" y="377"/>
                    <a:pt x="4060" y="230"/>
                    <a:pt x="403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7"/>
            <p:cNvSpPr/>
            <p:nvPr/>
          </p:nvSpPr>
          <p:spPr>
            <a:xfrm>
              <a:off x="5845695" y="4265812"/>
              <a:ext cx="4274" cy="4644"/>
            </a:xfrm>
            <a:custGeom>
              <a:rect b="b" l="l" r="r" t="t"/>
              <a:pathLst>
                <a:path extrusionOk="0" h="106" w="148">
                  <a:moveTo>
                    <a:pt x="147" y="42"/>
                  </a:moveTo>
                  <a:cubicBezTo>
                    <a:pt x="84" y="22"/>
                    <a:pt x="42" y="1"/>
                    <a:pt x="42" y="1"/>
                  </a:cubicBezTo>
                  <a:cubicBezTo>
                    <a:pt x="22" y="42"/>
                    <a:pt x="1" y="63"/>
                    <a:pt x="1" y="105"/>
                  </a:cubicBezTo>
                  <a:cubicBezTo>
                    <a:pt x="42" y="84"/>
                    <a:pt x="84" y="63"/>
                    <a:pt x="147" y="42"/>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7"/>
            <p:cNvSpPr/>
            <p:nvPr/>
          </p:nvSpPr>
          <p:spPr>
            <a:xfrm>
              <a:off x="5845695" y="4265812"/>
              <a:ext cx="4274" cy="4644"/>
            </a:xfrm>
            <a:custGeom>
              <a:rect b="b" l="l" r="r" t="t"/>
              <a:pathLst>
                <a:path extrusionOk="0" h="106" w="148">
                  <a:moveTo>
                    <a:pt x="147" y="42"/>
                  </a:moveTo>
                  <a:cubicBezTo>
                    <a:pt x="84" y="63"/>
                    <a:pt x="42" y="84"/>
                    <a:pt x="1" y="105"/>
                  </a:cubicBezTo>
                  <a:cubicBezTo>
                    <a:pt x="1" y="63"/>
                    <a:pt x="22" y="42"/>
                    <a:pt x="42" y="1"/>
                  </a:cubicBezTo>
                  <a:cubicBezTo>
                    <a:pt x="42" y="1"/>
                    <a:pt x="84" y="22"/>
                    <a:pt x="147" y="42"/>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7"/>
            <p:cNvSpPr/>
            <p:nvPr/>
          </p:nvSpPr>
          <p:spPr>
            <a:xfrm>
              <a:off x="5110965" y="2824717"/>
              <a:ext cx="223598" cy="625248"/>
            </a:xfrm>
            <a:custGeom>
              <a:rect b="b" l="l" r="r" t="t"/>
              <a:pathLst>
                <a:path extrusionOk="0" h="14271" w="7743">
                  <a:moveTo>
                    <a:pt x="0" y="1"/>
                  </a:moveTo>
                  <a:cubicBezTo>
                    <a:pt x="963" y="189"/>
                    <a:pt x="1528" y="2825"/>
                    <a:pt x="1674" y="3579"/>
                  </a:cubicBezTo>
                  <a:cubicBezTo>
                    <a:pt x="1758" y="4144"/>
                    <a:pt x="1821" y="4771"/>
                    <a:pt x="2009" y="5294"/>
                  </a:cubicBezTo>
                  <a:cubicBezTo>
                    <a:pt x="2156" y="5713"/>
                    <a:pt x="2449" y="6048"/>
                    <a:pt x="2679" y="6445"/>
                  </a:cubicBezTo>
                  <a:cubicBezTo>
                    <a:pt x="3432" y="7742"/>
                    <a:pt x="4415" y="8977"/>
                    <a:pt x="5085" y="10316"/>
                  </a:cubicBezTo>
                  <a:cubicBezTo>
                    <a:pt x="5692" y="11509"/>
                    <a:pt x="5817" y="12931"/>
                    <a:pt x="5901" y="14208"/>
                  </a:cubicBezTo>
                  <a:cubicBezTo>
                    <a:pt x="6361" y="14271"/>
                    <a:pt x="7345" y="14082"/>
                    <a:pt x="7449" y="13706"/>
                  </a:cubicBezTo>
                  <a:cubicBezTo>
                    <a:pt x="7596" y="13120"/>
                    <a:pt x="7491" y="12115"/>
                    <a:pt x="7470" y="11509"/>
                  </a:cubicBezTo>
                  <a:cubicBezTo>
                    <a:pt x="7449" y="10965"/>
                    <a:pt x="7554" y="10986"/>
                    <a:pt x="7638" y="10442"/>
                  </a:cubicBezTo>
                  <a:cubicBezTo>
                    <a:pt x="7742" y="9709"/>
                    <a:pt x="7094" y="8893"/>
                    <a:pt x="6612" y="8307"/>
                  </a:cubicBezTo>
                  <a:cubicBezTo>
                    <a:pt x="5734" y="7198"/>
                    <a:pt x="5294" y="6089"/>
                    <a:pt x="4604" y="4855"/>
                  </a:cubicBezTo>
                  <a:cubicBezTo>
                    <a:pt x="4018" y="3767"/>
                    <a:pt x="3348" y="2512"/>
                    <a:pt x="2553" y="1654"/>
                  </a:cubicBezTo>
                  <a:cubicBezTo>
                    <a:pt x="2281" y="1340"/>
                    <a:pt x="1988" y="963"/>
                    <a:pt x="1674" y="670"/>
                  </a:cubicBezTo>
                  <a:cubicBezTo>
                    <a:pt x="1235" y="273"/>
                    <a:pt x="1068" y="231"/>
                    <a:pt x="733" y="43"/>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7"/>
            <p:cNvSpPr/>
            <p:nvPr/>
          </p:nvSpPr>
          <p:spPr>
            <a:xfrm>
              <a:off x="4636652" y="3440771"/>
              <a:ext cx="299720" cy="673836"/>
            </a:xfrm>
            <a:custGeom>
              <a:rect b="b" l="l" r="r" t="t"/>
              <a:pathLst>
                <a:path extrusionOk="0" h="15380" w="10379">
                  <a:moveTo>
                    <a:pt x="147" y="230"/>
                  </a:moveTo>
                  <a:cubicBezTo>
                    <a:pt x="440" y="754"/>
                    <a:pt x="1026" y="1277"/>
                    <a:pt x="1465" y="1883"/>
                  </a:cubicBezTo>
                  <a:cubicBezTo>
                    <a:pt x="1884" y="2469"/>
                    <a:pt x="2176" y="2992"/>
                    <a:pt x="2721" y="3495"/>
                  </a:cubicBezTo>
                  <a:cubicBezTo>
                    <a:pt x="3453" y="4206"/>
                    <a:pt x="3327" y="4457"/>
                    <a:pt x="3495" y="5357"/>
                  </a:cubicBezTo>
                  <a:cubicBezTo>
                    <a:pt x="3641" y="6194"/>
                    <a:pt x="4039" y="6968"/>
                    <a:pt x="4227" y="7805"/>
                  </a:cubicBezTo>
                  <a:cubicBezTo>
                    <a:pt x="4562" y="9269"/>
                    <a:pt x="4876" y="10818"/>
                    <a:pt x="5022" y="12324"/>
                  </a:cubicBezTo>
                  <a:cubicBezTo>
                    <a:pt x="5106" y="13203"/>
                    <a:pt x="4834" y="14626"/>
                    <a:pt x="5189" y="15379"/>
                  </a:cubicBezTo>
                  <a:cubicBezTo>
                    <a:pt x="5754" y="14940"/>
                    <a:pt x="6026" y="13224"/>
                    <a:pt x="6194" y="12513"/>
                  </a:cubicBezTo>
                  <a:cubicBezTo>
                    <a:pt x="6445" y="11529"/>
                    <a:pt x="6654" y="11571"/>
                    <a:pt x="7638" y="11132"/>
                  </a:cubicBezTo>
                  <a:cubicBezTo>
                    <a:pt x="8391" y="10797"/>
                    <a:pt x="8663" y="9960"/>
                    <a:pt x="9353" y="9542"/>
                  </a:cubicBezTo>
                  <a:cubicBezTo>
                    <a:pt x="9479" y="9458"/>
                    <a:pt x="10316" y="9542"/>
                    <a:pt x="10337" y="9332"/>
                  </a:cubicBezTo>
                  <a:cubicBezTo>
                    <a:pt x="10379" y="9060"/>
                    <a:pt x="9667" y="8307"/>
                    <a:pt x="9500" y="8161"/>
                  </a:cubicBezTo>
                  <a:cubicBezTo>
                    <a:pt x="8956" y="7700"/>
                    <a:pt x="8286" y="7365"/>
                    <a:pt x="7847" y="6884"/>
                  </a:cubicBezTo>
                  <a:cubicBezTo>
                    <a:pt x="7428" y="6466"/>
                    <a:pt x="7533" y="5817"/>
                    <a:pt x="7219" y="5336"/>
                  </a:cubicBezTo>
                  <a:cubicBezTo>
                    <a:pt x="6905" y="4813"/>
                    <a:pt x="6487" y="4185"/>
                    <a:pt x="6298" y="3620"/>
                  </a:cubicBezTo>
                  <a:cubicBezTo>
                    <a:pt x="6026" y="2741"/>
                    <a:pt x="5629" y="2427"/>
                    <a:pt x="4625" y="2407"/>
                  </a:cubicBezTo>
                  <a:cubicBezTo>
                    <a:pt x="1925" y="2344"/>
                    <a:pt x="984" y="63"/>
                    <a:pt x="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7"/>
            <p:cNvSpPr/>
            <p:nvPr/>
          </p:nvSpPr>
          <p:spPr>
            <a:xfrm>
              <a:off x="4913385" y="3289485"/>
              <a:ext cx="290046" cy="595938"/>
            </a:xfrm>
            <a:custGeom>
              <a:rect b="b" l="l" r="r" t="t"/>
              <a:pathLst>
                <a:path extrusionOk="0" h="13602" w="10044">
                  <a:moveTo>
                    <a:pt x="0" y="1884"/>
                  </a:moveTo>
                  <a:cubicBezTo>
                    <a:pt x="544" y="2156"/>
                    <a:pt x="1026" y="2826"/>
                    <a:pt x="1528" y="3286"/>
                  </a:cubicBezTo>
                  <a:cubicBezTo>
                    <a:pt x="1925" y="3642"/>
                    <a:pt x="2177" y="4228"/>
                    <a:pt x="2469" y="4751"/>
                  </a:cubicBezTo>
                  <a:cubicBezTo>
                    <a:pt x="3181" y="6027"/>
                    <a:pt x="3474" y="7533"/>
                    <a:pt x="4269" y="8747"/>
                  </a:cubicBezTo>
                  <a:cubicBezTo>
                    <a:pt x="4604" y="9249"/>
                    <a:pt x="5148" y="9626"/>
                    <a:pt x="5587" y="10044"/>
                  </a:cubicBezTo>
                  <a:cubicBezTo>
                    <a:pt x="5964" y="10421"/>
                    <a:pt x="6215" y="10860"/>
                    <a:pt x="6612" y="11216"/>
                  </a:cubicBezTo>
                  <a:cubicBezTo>
                    <a:pt x="7177" y="11760"/>
                    <a:pt x="7951" y="13308"/>
                    <a:pt x="8663" y="13601"/>
                  </a:cubicBezTo>
                  <a:cubicBezTo>
                    <a:pt x="8579" y="12367"/>
                    <a:pt x="9793" y="10463"/>
                    <a:pt x="9981" y="9312"/>
                  </a:cubicBezTo>
                  <a:cubicBezTo>
                    <a:pt x="10044" y="8873"/>
                    <a:pt x="9876" y="8914"/>
                    <a:pt x="9625" y="8538"/>
                  </a:cubicBezTo>
                  <a:cubicBezTo>
                    <a:pt x="9458" y="8266"/>
                    <a:pt x="9500" y="7868"/>
                    <a:pt x="9249" y="7659"/>
                  </a:cubicBezTo>
                  <a:cubicBezTo>
                    <a:pt x="8726" y="7220"/>
                    <a:pt x="7868" y="8098"/>
                    <a:pt x="7198" y="8266"/>
                  </a:cubicBezTo>
                  <a:cubicBezTo>
                    <a:pt x="6466" y="7366"/>
                    <a:pt x="6340" y="5860"/>
                    <a:pt x="5964" y="4772"/>
                  </a:cubicBezTo>
                  <a:cubicBezTo>
                    <a:pt x="5796" y="4311"/>
                    <a:pt x="5566" y="3956"/>
                    <a:pt x="5399" y="3516"/>
                  </a:cubicBezTo>
                  <a:cubicBezTo>
                    <a:pt x="5148" y="2847"/>
                    <a:pt x="4520" y="2658"/>
                    <a:pt x="3829" y="2407"/>
                  </a:cubicBezTo>
                  <a:cubicBezTo>
                    <a:pt x="3390" y="2240"/>
                    <a:pt x="2951" y="1905"/>
                    <a:pt x="2553" y="1633"/>
                  </a:cubicBezTo>
                  <a:cubicBezTo>
                    <a:pt x="2239" y="1424"/>
                    <a:pt x="2197" y="1298"/>
                    <a:pt x="1967" y="943"/>
                  </a:cubicBezTo>
                  <a:cubicBezTo>
                    <a:pt x="1695" y="503"/>
                    <a:pt x="1465" y="1"/>
                    <a:pt x="984" y="315"/>
                  </a:cubicBezTo>
                  <a:cubicBezTo>
                    <a:pt x="649" y="545"/>
                    <a:pt x="461" y="1173"/>
                    <a:pt x="189" y="1507"/>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7"/>
            <p:cNvSpPr/>
            <p:nvPr/>
          </p:nvSpPr>
          <p:spPr>
            <a:xfrm>
              <a:off x="5904316" y="4260336"/>
              <a:ext cx="10887" cy="11961"/>
            </a:xfrm>
            <a:custGeom>
              <a:rect b="b" l="l" r="r" t="t"/>
              <a:pathLst>
                <a:path extrusionOk="0" h="273" w="377">
                  <a:moveTo>
                    <a:pt x="335" y="272"/>
                  </a:moveTo>
                  <a:cubicBezTo>
                    <a:pt x="335" y="188"/>
                    <a:pt x="356" y="105"/>
                    <a:pt x="377" y="0"/>
                  </a:cubicBezTo>
                  <a:cubicBezTo>
                    <a:pt x="230" y="84"/>
                    <a:pt x="168" y="105"/>
                    <a:pt x="126" y="126"/>
                  </a:cubicBezTo>
                  <a:cubicBezTo>
                    <a:pt x="84" y="147"/>
                    <a:pt x="42" y="188"/>
                    <a:pt x="0" y="209"/>
                  </a:cubicBezTo>
                  <a:cubicBezTo>
                    <a:pt x="105" y="230"/>
                    <a:pt x="230" y="251"/>
                    <a:pt x="335" y="272"/>
                  </a:cubicBezTo>
                  <a:close/>
                </a:path>
              </a:pathLst>
            </a:custGeom>
            <a:solidFill>
              <a:srgbClr val="8F8F8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7"/>
            <p:cNvSpPr/>
            <p:nvPr/>
          </p:nvSpPr>
          <p:spPr>
            <a:xfrm>
              <a:off x="3922454" y="4356593"/>
              <a:ext cx="442923" cy="139368"/>
            </a:xfrm>
            <a:custGeom>
              <a:rect b="b" l="l" r="r" t="t"/>
              <a:pathLst>
                <a:path extrusionOk="0" h="3181" w="15338">
                  <a:moveTo>
                    <a:pt x="13831" y="105"/>
                  </a:moveTo>
                  <a:cubicBezTo>
                    <a:pt x="13266" y="63"/>
                    <a:pt x="12576" y="272"/>
                    <a:pt x="12032" y="377"/>
                  </a:cubicBezTo>
                  <a:cubicBezTo>
                    <a:pt x="11530" y="460"/>
                    <a:pt x="11027" y="544"/>
                    <a:pt x="10525" y="649"/>
                  </a:cubicBezTo>
                  <a:cubicBezTo>
                    <a:pt x="9688" y="816"/>
                    <a:pt x="8810" y="795"/>
                    <a:pt x="7952" y="858"/>
                  </a:cubicBezTo>
                  <a:cubicBezTo>
                    <a:pt x="6320" y="983"/>
                    <a:pt x="4709" y="1297"/>
                    <a:pt x="3118" y="1611"/>
                  </a:cubicBezTo>
                  <a:cubicBezTo>
                    <a:pt x="2679" y="1695"/>
                    <a:pt x="1" y="2009"/>
                    <a:pt x="1110" y="2846"/>
                  </a:cubicBezTo>
                  <a:cubicBezTo>
                    <a:pt x="1591" y="3180"/>
                    <a:pt x="2407" y="2908"/>
                    <a:pt x="2951" y="2846"/>
                  </a:cubicBezTo>
                  <a:cubicBezTo>
                    <a:pt x="3830" y="2741"/>
                    <a:pt x="4688" y="2699"/>
                    <a:pt x="5587" y="2657"/>
                  </a:cubicBezTo>
                  <a:cubicBezTo>
                    <a:pt x="6131" y="2636"/>
                    <a:pt x="6696" y="2532"/>
                    <a:pt x="7240" y="2448"/>
                  </a:cubicBezTo>
                  <a:cubicBezTo>
                    <a:pt x="7805" y="2364"/>
                    <a:pt x="8370" y="2385"/>
                    <a:pt x="8935" y="2385"/>
                  </a:cubicBezTo>
                  <a:cubicBezTo>
                    <a:pt x="10358" y="2364"/>
                    <a:pt x="11802" y="2113"/>
                    <a:pt x="13224" y="2092"/>
                  </a:cubicBezTo>
                  <a:cubicBezTo>
                    <a:pt x="13936" y="2092"/>
                    <a:pt x="15338" y="2323"/>
                    <a:pt x="14773" y="1193"/>
                  </a:cubicBezTo>
                  <a:cubicBezTo>
                    <a:pt x="14605" y="900"/>
                    <a:pt x="14312" y="691"/>
                    <a:pt x="14166" y="398"/>
                  </a:cubicBezTo>
                  <a:cubicBezTo>
                    <a:pt x="14082" y="272"/>
                    <a:pt x="14061" y="0"/>
                    <a:pt x="13873" y="42"/>
                  </a:cubicBezTo>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7"/>
            <p:cNvSpPr/>
            <p:nvPr/>
          </p:nvSpPr>
          <p:spPr>
            <a:xfrm>
              <a:off x="4471704" y="3823039"/>
              <a:ext cx="494874" cy="717824"/>
            </a:xfrm>
            <a:custGeom>
              <a:rect b="b" l="l" r="r" t="t"/>
              <a:pathLst>
                <a:path extrusionOk="0" h="16384" w="17137">
                  <a:moveTo>
                    <a:pt x="4059" y="16384"/>
                  </a:moveTo>
                  <a:cubicBezTo>
                    <a:pt x="4290" y="15735"/>
                    <a:pt x="4896" y="15630"/>
                    <a:pt x="5461" y="15442"/>
                  </a:cubicBezTo>
                  <a:cubicBezTo>
                    <a:pt x="5964" y="15296"/>
                    <a:pt x="6445" y="15149"/>
                    <a:pt x="6926" y="14940"/>
                  </a:cubicBezTo>
                  <a:cubicBezTo>
                    <a:pt x="7344" y="14773"/>
                    <a:pt x="7742" y="14501"/>
                    <a:pt x="8181" y="14354"/>
                  </a:cubicBezTo>
                  <a:cubicBezTo>
                    <a:pt x="8788" y="14124"/>
                    <a:pt x="9437" y="13957"/>
                    <a:pt x="10065" y="13789"/>
                  </a:cubicBezTo>
                  <a:cubicBezTo>
                    <a:pt x="11215" y="13454"/>
                    <a:pt x="12387" y="13141"/>
                    <a:pt x="13538" y="12827"/>
                  </a:cubicBezTo>
                  <a:cubicBezTo>
                    <a:pt x="14563" y="12555"/>
                    <a:pt x="15588" y="12283"/>
                    <a:pt x="16635" y="12011"/>
                  </a:cubicBezTo>
                  <a:cubicBezTo>
                    <a:pt x="16802" y="11948"/>
                    <a:pt x="16969" y="11885"/>
                    <a:pt x="17137" y="11822"/>
                  </a:cubicBezTo>
                  <a:cubicBezTo>
                    <a:pt x="17032" y="11697"/>
                    <a:pt x="16948" y="11676"/>
                    <a:pt x="16865" y="11676"/>
                  </a:cubicBezTo>
                  <a:cubicBezTo>
                    <a:pt x="15505" y="11822"/>
                    <a:pt x="14145" y="11990"/>
                    <a:pt x="12785" y="12094"/>
                  </a:cubicBezTo>
                  <a:cubicBezTo>
                    <a:pt x="12262" y="12136"/>
                    <a:pt x="11718" y="12157"/>
                    <a:pt x="11194" y="12094"/>
                  </a:cubicBezTo>
                  <a:cubicBezTo>
                    <a:pt x="10755" y="12032"/>
                    <a:pt x="10399" y="12094"/>
                    <a:pt x="10002" y="12199"/>
                  </a:cubicBezTo>
                  <a:cubicBezTo>
                    <a:pt x="9541" y="12324"/>
                    <a:pt x="9081" y="12408"/>
                    <a:pt x="8621" y="12534"/>
                  </a:cubicBezTo>
                  <a:cubicBezTo>
                    <a:pt x="8140" y="12659"/>
                    <a:pt x="7784" y="12429"/>
                    <a:pt x="7491" y="12094"/>
                  </a:cubicBezTo>
                  <a:cubicBezTo>
                    <a:pt x="7324" y="11906"/>
                    <a:pt x="7093" y="11697"/>
                    <a:pt x="7240" y="11404"/>
                  </a:cubicBezTo>
                  <a:cubicBezTo>
                    <a:pt x="7365" y="11090"/>
                    <a:pt x="7637" y="10881"/>
                    <a:pt x="7951" y="10881"/>
                  </a:cubicBezTo>
                  <a:cubicBezTo>
                    <a:pt x="9479" y="10839"/>
                    <a:pt x="10881" y="10274"/>
                    <a:pt x="12303" y="9835"/>
                  </a:cubicBezTo>
                  <a:cubicBezTo>
                    <a:pt x="13538" y="9479"/>
                    <a:pt x="14731" y="8893"/>
                    <a:pt x="15839" y="8161"/>
                  </a:cubicBezTo>
                  <a:cubicBezTo>
                    <a:pt x="16446" y="7742"/>
                    <a:pt x="16551" y="7010"/>
                    <a:pt x="16028" y="6466"/>
                  </a:cubicBezTo>
                  <a:cubicBezTo>
                    <a:pt x="15839" y="6257"/>
                    <a:pt x="15651" y="6026"/>
                    <a:pt x="15756" y="5754"/>
                  </a:cubicBezTo>
                  <a:cubicBezTo>
                    <a:pt x="16028" y="5085"/>
                    <a:pt x="15881" y="4415"/>
                    <a:pt x="15714" y="3767"/>
                  </a:cubicBezTo>
                  <a:cubicBezTo>
                    <a:pt x="15442" y="2741"/>
                    <a:pt x="15065" y="1737"/>
                    <a:pt x="14793" y="712"/>
                  </a:cubicBezTo>
                  <a:cubicBezTo>
                    <a:pt x="14647" y="272"/>
                    <a:pt x="14375" y="84"/>
                    <a:pt x="13956" y="42"/>
                  </a:cubicBezTo>
                  <a:cubicBezTo>
                    <a:pt x="13245" y="0"/>
                    <a:pt x="12554" y="126"/>
                    <a:pt x="11969" y="565"/>
                  </a:cubicBezTo>
                  <a:cubicBezTo>
                    <a:pt x="11215" y="1130"/>
                    <a:pt x="10462" y="1674"/>
                    <a:pt x="9751" y="2302"/>
                  </a:cubicBezTo>
                  <a:cubicBezTo>
                    <a:pt x="8056" y="3809"/>
                    <a:pt x="6340" y="5294"/>
                    <a:pt x="4729" y="6905"/>
                  </a:cubicBezTo>
                  <a:cubicBezTo>
                    <a:pt x="3369" y="8265"/>
                    <a:pt x="2051" y="9709"/>
                    <a:pt x="1109" y="11446"/>
                  </a:cubicBezTo>
                  <a:cubicBezTo>
                    <a:pt x="963" y="11697"/>
                    <a:pt x="691" y="11885"/>
                    <a:pt x="440" y="12052"/>
                  </a:cubicBezTo>
                  <a:cubicBezTo>
                    <a:pt x="251" y="12178"/>
                    <a:pt x="63" y="12283"/>
                    <a:pt x="0" y="12555"/>
                  </a:cubicBezTo>
                  <a:cubicBezTo>
                    <a:pt x="984" y="12429"/>
                    <a:pt x="1758" y="12743"/>
                    <a:pt x="2218" y="13559"/>
                  </a:cubicBezTo>
                  <a:cubicBezTo>
                    <a:pt x="2469" y="13998"/>
                    <a:pt x="2532" y="14563"/>
                    <a:pt x="3055" y="14856"/>
                  </a:cubicBezTo>
                  <a:cubicBezTo>
                    <a:pt x="3097" y="14877"/>
                    <a:pt x="3097" y="14961"/>
                    <a:pt x="3118" y="15024"/>
                  </a:cubicBezTo>
                  <a:cubicBezTo>
                    <a:pt x="3223" y="15296"/>
                    <a:pt x="3327" y="15568"/>
                    <a:pt x="3411" y="15819"/>
                  </a:cubicBezTo>
                  <a:cubicBezTo>
                    <a:pt x="3515" y="16091"/>
                    <a:pt x="3641" y="16300"/>
                    <a:pt x="4059" y="16384"/>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a:off x="6357462" y="2586375"/>
              <a:ext cx="395189" cy="905780"/>
            </a:xfrm>
            <a:custGeom>
              <a:rect b="b" l="l" r="r" t="t"/>
              <a:pathLst>
                <a:path extrusionOk="0" h="20674" w="13685">
                  <a:moveTo>
                    <a:pt x="22" y="20673"/>
                  </a:moveTo>
                  <a:cubicBezTo>
                    <a:pt x="1068" y="20004"/>
                    <a:pt x="2010" y="19418"/>
                    <a:pt x="2930" y="18790"/>
                  </a:cubicBezTo>
                  <a:cubicBezTo>
                    <a:pt x="4123" y="17995"/>
                    <a:pt x="5148" y="16970"/>
                    <a:pt x="6424" y="16279"/>
                  </a:cubicBezTo>
                  <a:cubicBezTo>
                    <a:pt x="6885" y="16028"/>
                    <a:pt x="7282" y="15651"/>
                    <a:pt x="7680" y="15296"/>
                  </a:cubicBezTo>
                  <a:cubicBezTo>
                    <a:pt x="7847" y="15128"/>
                    <a:pt x="7952" y="14898"/>
                    <a:pt x="8077" y="14689"/>
                  </a:cubicBezTo>
                  <a:cubicBezTo>
                    <a:pt x="8203" y="14480"/>
                    <a:pt x="8287" y="14229"/>
                    <a:pt x="8454" y="14082"/>
                  </a:cubicBezTo>
                  <a:cubicBezTo>
                    <a:pt x="8726" y="13852"/>
                    <a:pt x="8726" y="13643"/>
                    <a:pt x="8621" y="13329"/>
                  </a:cubicBezTo>
                  <a:cubicBezTo>
                    <a:pt x="8370" y="12701"/>
                    <a:pt x="8517" y="12366"/>
                    <a:pt x="9082" y="11990"/>
                  </a:cubicBezTo>
                  <a:cubicBezTo>
                    <a:pt x="9291" y="11843"/>
                    <a:pt x="9500" y="11718"/>
                    <a:pt x="9709" y="11571"/>
                  </a:cubicBezTo>
                  <a:cubicBezTo>
                    <a:pt x="10044" y="11341"/>
                    <a:pt x="10274" y="11069"/>
                    <a:pt x="10295" y="10630"/>
                  </a:cubicBezTo>
                  <a:cubicBezTo>
                    <a:pt x="10316" y="10441"/>
                    <a:pt x="10442" y="10253"/>
                    <a:pt x="10525" y="10065"/>
                  </a:cubicBezTo>
                  <a:cubicBezTo>
                    <a:pt x="10588" y="9876"/>
                    <a:pt x="10714" y="9709"/>
                    <a:pt x="10735" y="9521"/>
                  </a:cubicBezTo>
                  <a:cubicBezTo>
                    <a:pt x="10797" y="9186"/>
                    <a:pt x="10965" y="8956"/>
                    <a:pt x="11174" y="8726"/>
                  </a:cubicBezTo>
                  <a:cubicBezTo>
                    <a:pt x="11906" y="7931"/>
                    <a:pt x="12618" y="7094"/>
                    <a:pt x="13350" y="6299"/>
                  </a:cubicBezTo>
                  <a:cubicBezTo>
                    <a:pt x="13685" y="5964"/>
                    <a:pt x="13685" y="5629"/>
                    <a:pt x="13518" y="5190"/>
                  </a:cubicBezTo>
                  <a:cubicBezTo>
                    <a:pt x="13141" y="4227"/>
                    <a:pt x="12848" y="3223"/>
                    <a:pt x="12513" y="2260"/>
                  </a:cubicBezTo>
                  <a:cubicBezTo>
                    <a:pt x="12450" y="2072"/>
                    <a:pt x="12283" y="1926"/>
                    <a:pt x="12158" y="1779"/>
                  </a:cubicBezTo>
                  <a:cubicBezTo>
                    <a:pt x="11739" y="1340"/>
                    <a:pt x="11258" y="921"/>
                    <a:pt x="10902" y="440"/>
                  </a:cubicBezTo>
                  <a:cubicBezTo>
                    <a:pt x="10672" y="126"/>
                    <a:pt x="10421" y="1"/>
                    <a:pt x="10086" y="105"/>
                  </a:cubicBezTo>
                  <a:cubicBezTo>
                    <a:pt x="9458" y="252"/>
                    <a:pt x="8852" y="398"/>
                    <a:pt x="8245" y="607"/>
                  </a:cubicBezTo>
                  <a:cubicBezTo>
                    <a:pt x="7847" y="754"/>
                    <a:pt x="7659" y="1172"/>
                    <a:pt x="7722" y="1612"/>
                  </a:cubicBezTo>
                  <a:cubicBezTo>
                    <a:pt x="7784" y="2156"/>
                    <a:pt x="7847" y="2700"/>
                    <a:pt x="7889" y="3244"/>
                  </a:cubicBezTo>
                  <a:cubicBezTo>
                    <a:pt x="7952" y="3892"/>
                    <a:pt x="7952" y="4562"/>
                    <a:pt x="8036" y="5211"/>
                  </a:cubicBezTo>
                  <a:cubicBezTo>
                    <a:pt x="8098" y="5775"/>
                    <a:pt x="8056" y="6006"/>
                    <a:pt x="7512" y="6215"/>
                  </a:cubicBezTo>
                  <a:cubicBezTo>
                    <a:pt x="6383" y="6675"/>
                    <a:pt x="5420" y="7407"/>
                    <a:pt x="4499" y="8182"/>
                  </a:cubicBezTo>
                  <a:cubicBezTo>
                    <a:pt x="4060" y="8537"/>
                    <a:pt x="3642" y="8935"/>
                    <a:pt x="3495" y="9521"/>
                  </a:cubicBezTo>
                  <a:cubicBezTo>
                    <a:pt x="3223" y="10567"/>
                    <a:pt x="2616" y="11529"/>
                    <a:pt x="2930" y="12659"/>
                  </a:cubicBezTo>
                  <a:cubicBezTo>
                    <a:pt x="2951" y="12764"/>
                    <a:pt x="2930" y="12869"/>
                    <a:pt x="2930" y="12973"/>
                  </a:cubicBezTo>
                  <a:cubicBezTo>
                    <a:pt x="2951" y="13245"/>
                    <a:pt x="2847" y="13433"/>
                    <a:pt x="2616" y="13580"/>
                  </a:cubicBezTo>
                  <a:cubicBezTo>
                    <a:pt x="2135" y="13894"/>
                    <a:pt x="2135" y="13915"/>
                    <a:pt x="2386" y="14396"/>
                  </a:cubicBezTo>
                  <a:cubicBezTo>
                    <a:pt x="2554" y="14752"/>
                    <a:pt x="2491" y="15024"/>
                    <a:pt x="2240" y="15296"/>
                  </a:cubicBezTo>
                  <a:cubicBezTo>
                    <a:pt x="2051" y="15505"/>
                    <a:pt x="1884" y="15735"/>
                    <a:pt x="1758" y="15986"/>
                  </a:cubicBezTo>
                  <a:cubicBezTo>
                    <a:pt x="1340" y="16802"/>
                    <a:pt x="922" y="17639"/>
                    <a:pt x="524" y="18476"/>
                  </a:cubicBezTo>
                  <a:cubicBezTo>
                    <a:pt x="231" y="19125"/>
                    <a:pt x="1" y="19794"/>
                    <a:pt x="22" y="20673"/>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7"/>
            <p:cNvSpPr/>
            <p:nvPr/>
          </p:nvSpPr>
          <p:spPr>
            <a:xfrm>
              <a:off x="5847514" y="2910897"/>
              <a:ext cx="174045" cy="274135"/>
            </a:xfrm>
            <a:custGeom>
              <a:rect b="b" l="l" r="r" t="t"/>
              <a:pathLst>
                <a:path extrusionOk="0" h="6257" w="6027">
                  <a:moveTo>
                    <a:pt x="5880" y="0"/>
                  </a:moveTo>
                  <a:cubicBezTo>
                    <a:pt x="5482" y="210"/>
                    <a:pt x="5168" y="398"/>
                    <a:pt x="4855" y="545"/>
                  </a:cubicBezTo>
                  <a:cubicBezTo>
                    <a:pt x="3955" y="1005"/>
                    <a:pt x="2992" y="1298"/>
                    <a:pt x="2176" y="1884"/>
                  </a:cubicBezTo>
                  <a:cubicBezTo>
                    <a:pt x="1570" y="2344"/>
                    <a:pt x="942" y="2762"/>
                    <a:pt x="356" y="3244"/>
                  </a:cubicBezTo>
                  <a:cubicBezTo>
                    <a:pt x="0" y="3516"/>
                    <a:pt x="42" y="3662"/>
                    <a:pt x="272" y="4081"/>
                  </a:cubicBezTo>
                  <a:cubicBezTo>
                    <a:pt x="440" y="4353"/>
                    <a:pt x="544" y="4666"/>
                    <a:pt x="670" y="4980"/>
                  </a:cubicBezTo>
                  <a:cubicBezTo>
                    <a:pt x="837" y="5399"/>
                    <a:pt x="984" y="5817"/>
                    <a:pt x="1151" y="6257"/>
                  </a:cubicBezTo>
                  <a:cubicBezTo>
                    <a:pt x="1737" y="5943"/>
                    <a:pt x="2281" y="5775"/>
                    <a:pt x="2741" y="5943"/>
                  </a:cubicBezTo>
                  <a:cubicBezTo>
                    <a:pt x="3139" y="6068"/>
                    <a:pt x="3411" y="5964"/>
                    <a:pt x="3704" y="5754"/>
                  </a:cubicBezTo>
                  <a:cubicBezTo>
                    <a:pt x="3976" y="5545"/>
                    <a:pt x="4290" y="5399"/>
                    <a:pt x="4436" y="5043"/>
                  </a:cubicBezTo>
                  <a:cubicBezTo>
                    <a:pt x="4729" y="4353"/>
                    <a:pt x="5106" y="3725"/>
                    <a:pt x="5754" y="3306"/>
                  </a:cubicBezTo>
                  <a:cubicBezTo>
                    <a:pt x="5964" y="3181"/>
                    <a:pt x="6026" y="2993"/>
                    <a:pt x="6005" y="2741"/>
                  </a:cubicBezTo>
                  <a:cubicBezTo>
                    <a:pt x="5964" y="2072"/>
                    <a:pt x="5964" y="1423"/>
                    <a:pt x="5922" y="775"/>
                  </a:cubicBezTo>
                  <a:cubicBezTo>
                    <a:pt x="5922" y="545"/>
                    <a:pt x="5901" y="335"/>
                    <a:pt x="588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7"/>
            <p:cNvSpPr/>
            <p:nvPr/>
          </p:nvSpPr>
          <p:spPr>
            <a:xfrm>
              <a:off x="7350213" y="4065981"/>
              <a:ext cx="6671" cy="6440"/>
            </a:xfrm>
            <a:custGeom>
              <a:rect b="b" l="l" r="r" t="t"/>
              <a:pathLst>
                <a:path extrusionOk="0" h="147" w="231">
                  <a:moveTo>
                    <a:pt x="231" y="63"/>
                  </a:moveTo>
                  <a:cubicBezTo>
                    <a:pt x="147" y="21"/>
                    <a:pt x="84" y="0"/>
                    <a:pt x="84" y="0"/>
                  </a:cubicBezTo>
                  <a:cubicBezTo>
                    <a:pt x="42" y="42"/>
                    <a:pt x="21" y="84"/>
                    <a:pt x="0" y="147"/>
                  </a:cubicBezTo>
                  <a:cubicBezTo>
                    <a:pt x="63" y="126"/>
                    <a:pt x="126" y="105"/>
                    <a:pt x="231" y="63"/>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7"/>
            <p:cNvSpPr/>
            <p:nvPr/>
          </p:nvSpPr>
          <p:spPr>
            <a:xfrm>
              <a:off x="7350213" y="4065981"/>
              <a:ext cx="6671" cy="6440"/>
            </a:xfrm>
            <a:custGeom>
              <a:rect b="b" l="l" r="r" t="t"/>
              <a:pathLst>
                <a:path extrusionOk="0" h="147" w="231">
                  <a:moveTo>
                    <a:pt x="231" y="63"/>
                  </a:moveTo>
                  <a:cubicBezTo>
                    <a:pt x="126" y="105"/>
                    <a:pt x="63" y="126"/>
                    <a:pt x="0" y="147"/>
                  </a:cubicBezTo>
                  <a:cubicBezTo>
                    <a:pt x="21" y="84"/>
                    <a:pt x="42" y="42"/>
                    <a:pt x="84" y="0"/>
                  </a:cubicBezTo>
                  <a:cubicBezTo>
                    <a:pt x="84" y="0"/>
                    <a:pt x="147" y="21"/>
                    <a:pt x="231" y="63"/>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7"/>
            <p:cNvSpPr/>
            <p:nvPr/>
          </p:nvSpPr>
          <p:spPr>
            <a:xfrm>
              <a:off x="6269270" y="3543424"/>
              <a:ext cx="481590" cy="1105608"/>
            </a:xfrm>
            <a:custGeom>
              <a:rect b="b" l="l" r="r" t="t"/>
              <a:pathLst>
                <a:path extrusionOk="0" h="25235" w="16677">
                  <a:moveTo>
                    <a:pt x="1255" y="1"/>
                  </a:moveTo>
                  <a:cubicBezTo>
                    <a:pt x="1883" y="587"/>
                    <a:pt x="2260" y="1507"/>
                    <a:pt x="2825" y="2198"/>
                  </a:cubicBezTo>
                  <a:cubicBezTo>
                    <a:pt x="3452" y="2993"/>
                    <a:pt x="4289" y="3600"/>
                    <a:pt x="5064" y="4248"/>
                  </a:cubicBezTo>
                  <a:cubicBezTo>
                    <a:pt x="6173" y="5211"/>
                    <a:pt x="7449" y="6759"/>
                    <a:pt x="8851" y="6968"/>
                  </a:cubicBezTo>
                  <a:cubicBezTo>
                    <a:pt x="8767" y="6989"/>
                    <a:pt x="10022" y="8412"/>
                    <a:pt x="9876" y="8475"/>
                  </a:cubicBezTo>
                  <a:cubicBezTo>
                    <a:pt x="10127" y="9542"/>
                    <a:pt x="8579" y="11300"/>
                    <a:pt x="7449" y="11572"/>
                  </a:cubicBezTo>
                  <a:cubicBezTo>
                    <a:pt x="8035" y="11781"/>
                    <a:pt x="7951" y="12262"/>
                    <a:pt x="8432" y="12534"/>
                  </a:cubicBezTo>
                  <a:cubicBezTo>
                    <a:pt x="8349" y="13622"/>
                    <a:pt x="7491" y="13455"/>
                    <a:pt x="7951" y="14480"/>
                  </a:cubicBezTo>
                  <a:cubicBezTo>
                    <a:pt x="8307" y="15317"/>
                    <a:pt x="9604" y="15421"/>
                    <a:pt x="10274" y="15924"/>
                  </a:cubicBezTo>
                  <a:cubicBezTo>
                    <a:pt x="11257" y="16698"/>
                    <a:pt x="10671" y="18665"/>
                    <a:pt x="11654" y="19564"/>
                  </a:cubicBezTo>
                  <a:cubicBezTo>
                    <a:pt x="12847" y="20631"/>
                    <a:pt x="16676" y="21761"/>
                    <a:pt x="15107" y="24251"/>
                  </a:cubicBezTo>
                  <a:cubicBezTo>
                    <a:pt x="15316" y="24147"/>
                    <a:pt x="13140" y="25235"/>
                    <a:pt x="13307" y="25067"/>
                  </a:cubicBezTo>
                  <a:cubicBezTo>
                    <a:pt x="12533" y="24168"/>
                    <a:pt x="12450" y="23582"/>
                    <a:pt x="11403" y="23414"/>
                  </a:cubicBezTo>
                  <a:cubicBezTo>
                    <a:pt x="10797" y="23310"/>
                    <a:pt x="10671" y="22808"/>
                    <a:pt x="9876" y="22766"/>
                  </a:cubicBezTo>
                  <a:cubicBezTo>
                    <a:pt x="7574" y="22661"/>
                    <a:pt x="5336" y="22849"/>
                    <a:pt x="3076" y="22766"/>
                  </a:cubicBezTo>
                  <a:cubicBezTo>
                    <a:pt x="3139" y="20799"/>
                    <a:pt x="3055" y="16865"/>
                    <a:pt x="1151" y="15986"/>
                  </a:cubicBezTo>
                  <a:cubicBezTo>
                    <a:pt x="753" y="14877"/>
                    <a:pt x="1088" y="13497"/>
                    <a:pt x="1130" y="12346"/>
                  </a:cubicBezTo>
                  <a:cubicBezTo>
                    <a:pt x="1193" y="11111"/>
                    <a:pt x="963" y="9751"/>
                    <a:pt x="1130" y="8538"/>
                  </a:cubicBezTo>
                  <a:cubicBezTo>
                    <a:pt x="1381" y="6780"/>
                    <a:pt x="2804" y="5608"/>
                    <a:pt x="1925" y="3934"/>
                  </a:cubicBezTo>
                  <a:cubicBezTo>
                    <a:pt x="1507" y="3118"/>
                    <a:pt x="0" y="1047"/>
                    <a:pt x="1255" y="231"/>
                  </a:cubicBezTo>
                  <a:lnTo>
                    <a:pt x="125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7"/>
            <p:cNvSpPr/>
            <p:nvPr/>
          </p:nvSpPr>
          <p:spPr>
            <a:xfrm>
              <a:off x="6287983" y="1981318"/>
              <a:ext cx="323284" cy="903940"/>
            </a:xfrm>
            <a:custGeom>
              <a:rect b="b" l="l" r="r" t="t"/>
              <a:pathLst>
                <a:path extrusionOk="0" h="20632" w="11195">
                  <a:moveTo>
                    <a:pt x="1" y="1"/>
                  </a:moveTo>
                  <a:cubicBezTo>
                    <a:pt x="1382" y="252"/>
                    <a:pt x="2198" y="4081"/>
                    <a:pt x="2407" y="5190"/>
                  </a:cubicBezTo>
                  <a:cubicBezTo>
                    <a:pt x="2553" y="5985"/>
                    <a:pt x="2637" y="6906"/>
                    <a:pt x="2888" y="7659"/>
                  </a:cubicBezTo>
                  <a:cubicBezTo>
                    <a:pt x="3097" y="8266"/>
                    <a:pt x="3537" y="8747"/>
                    <a:pt x="3872" y="9333"/>
                  </a:cubicBezTo>
                  <a:cubicBezTo>
                    <a:pt x="4960" y="11216"/>
                    <a:pt x="6361" y="12995"/>
                    <a:pt x="7366" y="14940"/>
                  </a:cubicBezTo>
                  <a:cubicBezTo>
                    <a:pt x="8224" y="16635"/>
                    <a:pt x="8412" y="18686"/>
                    <a:pt x="8538" y="20548"/>
                  </a:cubicBezTo>
                  <a:cubicBezTo>
                    <a:pt x="9207" y="20632"/>
                    <a:pt x="10630" y="20381"/>
                    <a:pt x="10755" y="19837"/>
                  </a:cubicBezTo>
                  <a:cubicBezTo>
                    <a:pt x="10986" y="18979"/>
                    <a:pt x="10818" y="17514"/>
                    <a:pt x="10797" y="16656"/>
                  </a:cubicBezTo>
                  <a:cubicBezTo>
                    <a:pt x="10776" y="15861"/>
                    <a:pt x="10944" y="15903"/>
                    <a:pt x="11048" y="15108"/>
                  </a:cubicBezTo>
                  <a:cubicBezTo>
                    <a:pt x="11195" y="14041"/>
                    <a:pt x="10274" y="12869"/>
                    <a:pt x="9563" y="11990"/>
                  </a:cubicBezTo>
                  <a:cubicBezTo>
                    <a:pt x="8266" y="10421"/>
                    <a:pt x="7659" y="8789"/>
                    <a:pt x="6675" y="7010"/>
                  </a:cubicBezTo>
                  <a:cubicBezTo>
                    <a:pt x="5797" y="5441"/>
                    <a:pt x="4834" y="3642"/>
                    <a:pt x="3683" y="2386"/>
                  </a:cubicBezTo>
                  <a:cubicBezTo>
                    <a:pt x="3286" y="1947"/>
                    <a:pt x="2867" y="1382"/>
                    <a:pt x="2407" y="984"/>
                  </a:cubicBezTo>
                  <a:cubicBezTo>
                    <a:pt x="1779" y="398"/>
                    <a:pt x="1549" y="336"/>
                    <a:pt x="1047" y="64"/>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7"/>
            <p:cNvSpPr/>
            <p:nvPr/>
          </p:nvSpPr>
          <p:spPr>
            <a:xfrm>
              <a:off x="6684962" y="2504795"/>
              <a:ext cx="339599" cy="1029506"/>
            </a:xfrm>
            <a:custGeom>
              <a:rect b="b" l="l" r="r" t="t"/>
              <a:pathLst>
                <a:path extrusionOk="0" h="23498" w="11760">
                  <a:moveTo>
                    <a:pt x="0" y="126"/>
                  </a:moveTo>
                  <a:cubicBezTo>
                    <a:pt x="356" y="272"/>
                    <a:pt x="1298" y="1695"/>
                    <a:pt x="1444" y="2009"/>
                  </a:cubicBezTo>
                  <a:cubicBezTo>
                    <a:pt x="1695" y="2595"/>
                    <a:pt x="1612" y="2825"/>
                    <a:pt x="1884" y="3432"/>
                  </a:cubicBezTo>
                  <a:cubicBezTo>
                    <a:pt x="2239" y="4227"/>
                    <a:pt x="2867" y="4938"/>
                    <a:pt x="3348" y="5733"/>
                  </a:cubicBezTo>
                  <a:cubicBezTo>
                    <a:pt x="4290" y="7240"/>
                    <a:pt x="5734" y="8537"/>
                    <a:pt x="5462" y="10358"/>
                  </a:cubicBezTo>
                  <a:cubicBezTo>
                    <a:pt x="5273" y="11466"/>
                    <a:pt x="5294" y="12575"/>
                    <a:pt x="4813" y="13622"/>
                  </a:cubicBezTo>
                  <a:cubicBezTo>
                    <a:pt x="4290" y="14751"/>
                    <a:pt x="3244" y="15442"/>
                    <a:pt x="2386" y="16321"/>
                  </a:cubicBezTo>
                  <a:cubicBezTo>
                    <a:pt x="1779" y="16928"/>
                    <a:pt x="1863" y="16802"/>
                    <a:pt x="2197" y="17534"/>
                  </a:cubicBezTo>
                  <a:cubicBezTo>
                    <a:pt x="2637" y="18560"/>
                    <a:pt x="3034" y="19627"/>
                    <a:pt x="3578" y="20631"/>
                  </a:cubicBezTo>
                  <a:cubicBezTo>
                    <a:pt x="3997" y="21384"/>
                    <a:pt x="4332" y="22033"/>
                    <a:pt x="4478" y="22870"/>
                  </a:cubicBezTo>
                  <a:cubicBezTo>
                    <a:pt x="5169" y="22912"/>
                    <a:pt x="7617" y="22828"/>
                    <a:pt x="8056" y="22389"/>
                  </a:cubicBezTo>
                  <a:cubicBezTo>
                    <a:pt x="8516" y="21949"/>
                    <a:pt x="9667" y="23498"/>
                    <a:pt x="9960" y="22891"/>
                  </a:cubicBezTo>
                  <a:cubicBezTo>
                    <a:pt x="10274" y="22263"/>
                    <a:pt x="11383" y="20631"/>
                    <a:pt x="11760" y="20066"/>
                  </a:cubicBezTo>
                  <a:cubicBezTo>
                    <a:pt x="10776" y="19355"/>
                    <a:pt x="9102" y="16321"/>
                    <a:pt x="9353" y="15254"/>
                  </a:cubicBezTo>
                  <a:cubicBezTo>
                    <a:pt x="9542" y="14417"/>
                    <a:pt x="10253" y="13350"/>
                    <a:pt x="10190" y="12534"/>
                  </a:cubicBezTo>
                  <a:cubicBezTo>
                    <a:pt x="10148" y="12094"/>
                    <a:pt x="9667" y="10839"/>
                    <a:pt x="9458" y="10504"/>
                  </a:cubicBezTo>
                  <a:cubicBezTo>
                    <a:pt x="9081" y="9918"/>
                    <a:pt x="8328" y="9500"/>
                    <a:pt x="7826" y="8935"/>
                  </a:cubicBezTo>
                  <a:cubicBezTo>
                    <a:pt x="5629" y="6508"/>
                    <a:pt x="4478" y="5859"/>
                    <a:pt x="2616" y="3013"/>
                  </a:cubicBezTo>
                  <a:cubicBezTo>
                    <a:pt x="628" y="0"/>
                    <a:pt x="754" y="733"/>
                    <a:pt x="565" y="46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7"/>
            <p:cNvSpPr/>
            <p:nvPr/>
          </p:nvSpPr>
          <p:spPr>
            <a:xfrm>
              <a:off x="4375022" y="4373066"/>
              <a:ext cx="558318" cy="418979"/>
            </a:xfrm>
            <a:custGeom>
              <a:rect b="b" l="l" r="r" t="t"/>
              <a:pathLst>
                <a:path extrusionOk="0" h="9563" w="19334">
                  <a:moveTo>
                    <a:pt x="1" y="335"/>
                  </a:moveTo>
                  <a:lnTo>
                    <a:pt x="6319" y="9563"/>
                  </a:lnTo>
                  <a:lnTo>
                    <a:pt x="19334" y="8579"/>
                  </a:lnTo>
                  <a:lnTo>
                    <a:pt x="11927" y="3830"/>
                  </a:lnTo>
                  <a:lnTo>
                    <a:pt x="7303" y="1570"/>
                  </a:lnTo>
                  <a:lnTo>
                    <a:pt x="418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7"/>
            <p:cNvSpPr/>
            <p:nvPr/>
          </p:nvSpPr>
          <p:spPr>
            <a:xfrm>
              <a:off x="6001576" y="2653277"/>
              <a:ext cx="419965" cy="861792"/>
            </a:xfrm>
            <a:custGeom>
              <a:rect b="b" l="l" r="r" t="t"/>
              <a:pathLst>
                <a:path extrusionOk="0" h="19670" w="14543">
                  <a:moveTo>
                    <a:pt x="1" y="2721"/>
                  </a:moveTo>
                  <a:cubicBezTo>
                    <a:pt x="796" y="3119"/>
                    <a:pt x="1486" y="4102"/>
                    <a:pt x="2219" y="4751"/>
                  </a:cubicBezTo>
                  <a:cubicBezTo>
                    <a:pt x="2805" y="5274"/>
                    <a:pt x="3160" y="6111"/>
                    <a:pt x="3579" y="6885"/>
                  </a:cubicBezTo>
                  <a:cubicBezTo>
                    <a:pt x="4604" y="8726"/>
                    <a:pt x="5043" y="10923"/>
                    <a:pt x="6194" y="12660"/>
                  </a:cubicBezTo>
                  <a:cubicBezTo>
                    <a:pt x="6676" y="13392"/>
                    <a:pt x="7450" y="13936"/>
                    <a:pt x="8098" y="14543"/>
                  </a:cubicBezTo>
                  <a:cubicBezTo>
                    <a:pt x="8663" y="15066"/>
                    <a:pt x="9019" y="15694"/>
                    <a:pt x="9584" y="16238"/>
                  </a:cubicBezTo>
                  <a:cubicBezTo>
                    <a:pt x="10400" y="17012"/>
                    <a:pt x="11530" y="19272"/>
                    <a:pt x="12555" y="19669"/>
                  </a:cubicBezTo>
                  <a:cubicBezTo>
                    <a:pt x="12430" y="17891"/>
                    <a:pt x="14187" y="15129"/>
                    <a:pt x="14438" y="13455"/>
                  </a:cubicBezTo>
                  <a:cubicBezTo>
                    <a:pt x="14543" y="12848"/>
                    <a:pt x="14292" y="12911"/>
                    <a:pt x="13957" y="12367"/>
                  </a:cubicBezTo>
                  <a:cubicBezTo>
                    <a:pt x="13706" y="11969"/>
                    <a:pt x="13769" y="11404"/>
                    <a:pt x="13392" y="11090"/>
                  </a:cubicBezTo>
                  <a:cubicBezTo>
                    <a:pt x="12618" y="10442"/>
                    <a:pt x="11383" y="11697"/>
                    <a:pt x="10442" y="11969"/>
                  </a:cubicBezTo>
                  <a:cubicBezTo>
                    <a:pt x="9375" y="10651"/>
                    <a:pt x="9186" y="8475"/>
                    <a:pt x="8621" y="6906"/>
                  </a:cubicBezTo>
                  <a:cubicBezTo>
                    <a:pt x="8391" y="6236"/>
                    <a:pt x="8056" y="5734"/>
                    <a:pt x="7826" y="5085"/>
                  </a:cubicBezTo>
                  <a:cubicBezTo>
                    <a:pt x="7471" y="4123"/>
                    <a:pt x="6571" y="3872"/>
                    <a:pt x="5567" y="3474"/>
                  </a:cubicBezTo>
                  <a:cubicBezTo>
                    <a:pt x="4918" y="3223"/>
                    <a:pt x="4269" y="2763"/>
                    <a:pt x="3704" y="2386"/>
                  </a:cubicBezTo>
                  <a:cubicBezTo>
                    <a:pt x="3244" y="2072"/>
                    <a:pt x="3202" y="1884"/>
                    <a:pt x="2867" y="1361"/>
                  </a:cubicBezTo>
                  <a:cubicBezTo>
                    <a:pt x="2470" y="733"/>
                    <a:pt x="2114" y="1"/>
                    <a:pt x="1445" y="461"/>
                  </a:cubicBezTo>
                  <a:cubicBezTo>
                    <a:pt x="963" y="796"/>
                    <a:pt x="691" y="1717"/>
                    <a:pt x="273" y="2177"/>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7"/>
            <p:cNvSpPr/>
            <p:nvPr/>
          </p:nvSpPr>
          <p:spPr>
            <a:xfrm>
              <a:off x="6158092" y="3350910"/>
              <a:ext cx="120852" cy="244824"/>
            </a:xfrm>
            <a:custGeom>
              <a:rect b="b" l="l" r="r" t="t"/>
              <a:pathLst>
                <a:path extrusionOk="0" h="5588" w="4185">
                  <a:moveTo>
                    <a:pt x="0" y="1"/>
                  </a:moveTo>
                  <a:cubicBezTo>
                    <a:pt x="1088" y="859"/>
                    <a:pt x="2888" y="5106"/>
                    <a:pt x="3076" y="5587"/>
                  </a:cubicBezTo>
                  <a:cubicBezTo>
                    <a:pt x="3327" y="5525"/>
                    <a:pt x="3913" y="5253"/>
                    <a:pt x="4017" y="5002"/>
                  </a:cubicBezTo>
                  <a:cubicBezTo>
                    <a:pt x="4185" y="4562"/>
                    <a:pt x="3160" y="3139"/>
                    <a:pt x="2971" y="2616"/>
                  </a:cubicBezTo>
                  <a:cubicBezTo>
                    <a:pt x="2825" y="2281"/>
                    <a:pt x="2846" y="1842"/>
                    <a:pt x="2616" y="1528"/>
                  </a:cubicBezTo>
                  <a:cubicBezTo>
                    <a:pt x="2448" y="1319"/>
                    <a:pt x="2009" y="1068"/>
                    <a:pt x="1820" y="880"/>
                  </a:cubicBezTo>
                  <a:cubicBezTo>
                    <a:pt x="1402" y="482"/>
                    <a:pt x="1360" y="273"/>
                    <a:pt x="795" y="1"/>
                  </a:cubicBezTo>
                  <a:close/>
                </a:path>
              </a:pathLst>
            </a:custGeom>
            <a:solidFill>
              <a:srgbClr val="17171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7"/>
            <p:cNvSpPr/>
            <p:nvPr/>
          </p:nvSpPr>
          <p:spPr>
            <a:xfrm>
              <a:off x="6376810" y="3323440"/>
              <a:ext cx="456813" cy="557383"/>
            </a:xfrm>
            <a:custGeom>
              <a:rect b="b" l="l" r="r" t="t"/>
              <a:pathLst>
                <a:path extrusionOk="0" h="12722" w="15819">
                  <a:moveTo>
                    <a:pt x="15233" y="42"/>
                  </a:moveTo>
                  <a:cubicBezTo>
                    <a:pt x="13664" y="0"/>
                    <a:pt x="11739" y="2113"/>
                    <a:pt x="10337" y="2825"/>
                  </a:cubicBezTo>
                  <a:cubicBezTo>
                    <a:pt x="8684" y="3683"/>
                    <a:pt x="7052" y="4457"/>
                    <a:pt x="5378" y="5273"/>
                  </a:cubicBezTo>
                  <a:cubicBezTo>
                    <a:pt x="3829" y="6005"/>
                    <a:pt x="2616" y="8014"/>
                    <a:pt x="1758" y="9499"/>
                  </a:cubicBezTo>
                  <a:cubicBezTo>
                    <a:pt x="1214" y="10504"/>
                    <a:pt x="544" y="11445"/>
                    <a:pt x="0" y="12408"/>
                  </a:cubicBezTo>
                  <a:cubicBezTo>
                    <a:pt x="963" y="12492"/>
                    <a:pt x="2009" y="12471"/>
                    <a:pt x="2972" y="12408"/>
                  </a:cubicBezTo>
                  <a:cubicBezTo>
                    <a:pt x="3976" y="12366"/>
                    <a:pt x="4792" y="12722"/>
                    <a:pt x="5775" y="12492"/>
                  </a:cubicBezTo>
                  <a:cubicBezTo>
                    <a:pt x="6842" y="12261"/>
                    <a:pt x="7742" y="11717"/>
                    <a:pt x="8830" y="11508"/>
                  </a:cubicBezTo>
                  <a:cubicBezTo>
                    <a:pt x="10107" y="11278"/>
                    <a:pt x="11362" y="10964"/>
                    <a:pt x="12617" y="10713"/>
                  </a:cubicBezTo>
                  <a:cubicBezTo>
                    <a:pt x="13036" y="10650"/>
                    <a:pt x="14542" y="10776"/>
                    <a:pt x="14835" y="10504"/>
                  </a:cubicBezTo>
                  <a:cubicBezTo>
                    <a:pt x="15275" y="10085"/>
                    <a:pt x="14982" y="7302"/>
                    <a:pt x="15128" y="6486"/>
                  </a:cubicBezTo>
                  <a:cubicBezTo>
                    <a:pt x="15296" y="5524"/>
                    <a:pt x="15630" y="4499"/>
                    <a:pt x="15714" y="3557"/>
                  </a:cubicBezTo>
                  <a:cubicBezTo>
                    <a:pt x="15819" y="2406"/>
                    <a:pt x="15547" y="1193"/>
                    <a:pt x="15547" y="42"/>
                  </a:cubicBezTo>
                  <a:lnTo>
                    <a:pt x="15233" y="42"/>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7"/>
            <p:cNvSpPr/>
            <p:nvPr/>
          </p:nvSpPr>
          <p:spPr>
            <a:xfrm>
              <a:off x="5941771" y="3213425"/>
              <a:ext cx="544428" cy="567460"/>
            </a:xfrm>
            <a:custGeom>
              <a:rect b="b" l="l" r="r" t="t"/>
              <a:pathLst>
                <a:path extrusionOk="0" h="12952" w="18853">
                  <a:moveTo>
                    <a:pt x="0" y="3787"/>
                  </a:moveTo>
                  <a:cubicBezTo>
                    <a:pt x="377" y="2846"/>
                    <a:pt x="2700" y="2532"/>
                    <a:pt x="3599" y="1967"/>
                  </a:cubicBezTo>
                  <a:cubicBezTo>
                    <a:pt x="4708" y="1277"/>
                    <a:pt x="5901" y="1151"/>
                    <a:pt x="7052" y="649"/>
                  </a:cubicBezTo>
                  <a:cubicBezTo>
                    <a:pt x="7763" y="335"/>
                    <a:pt x="8558" y="0"/>
                    <a:pt x="9249" y="461"/>
                  </a:cubicBezTo>
                  <a:cubicBezTo>
                    <a:pt x="9667" y="754"/>
                    <a:pt x="10065" y="1444"/>
                    <a:pt x="10420" y="1842"/>
                  </a:cubicBezTo>
                  <a:cubicBezTo>
                    <a:pt x="10881" y="2323"/>
                    <a:pt x="11320" y="2825"/>
                    <a:pt x="11801" y="3306"/>
                  </a:cubicBezTo>
                  <a:cubicBezTo>
                    <a:pt x="12304" y="3787"/>
                    <a:pt x="12722" y="4352"/>
                    <a:pt x="13078" y="4917"/>
                  </a:cubicBezTo>
                  <a:cubicBezTo>
                    <a:pt x="14229" y="6696"/>
                    <a:pt x="16321" y="7512"/>
                    <a:pt x="17869" y="8956"/>
                  </a:cubicBezTo>
                  <a:cubicBezTo>
                    <a:pt x="18371" y="9437"/>
                    <a:pt x="18853" y="10420"/>
                    <a:pt x="18602" y="11132"/>
                  </a:cubicBezTo>
                  <a:cubicBezTo>
                    <a:pt x="18455" y="11508"/>
                    <a:pt x="17681" y="12617"/>
                    <a:pt x="17304" y="12743"/>
                  </a:cubicBezTo>
                  <a:cubicBezTo>
                    <a:pt x="16697" y="12952"/>
                    <a:pt x="16174" y="11969"/>
                    <a:pt x="15798" y="11529"/>
                  </a:cubicBezTo>
                  <a:cubicBezTo>
                    <a:pt x="15003" y="10671"/>
                    <a:pt x="14166" y="9813"/>
                    <a:pt x="13517" y="8872"/>
                  </a:cubicBezTo>
                  <a:cubicBezTo>
                    <a:pt x="13287" y="8537"/>
                    <a:pt x="12806" y="9311"/>
                    <a:pt x="12534" y="8997"/>
                  </a:cubicBezTo>
                  <a:cubicBezTo>
                    <a:pt x="12136" y="8579"/>
                    <a:pt x="12220" y="8642"/>
                    <a:pt x="11613" y="8809"/>
                  </a:cubicBezTo>
                  <a:cubicBezTo>
                    <a:pt x="11153" y="8956"/>
                    <a:pt x="11550" y="8537"/>
                    <a:pt x="11006" y="8453"/>
                  </a:cubicBezTo>
                  <a:cubicBezTo>
                    <a:pt x="10839" y="7888"/>
                    <a:pt x="10002" y="7072"/>
                    <a:pt x="9709" y="6508"/>
                  </a:cubicBezTo>
                  <a:cubicBezTo>
                    <a:pt x="9479" y="6047"/>
                    <a:pt x="9019" y="5817"/>
                    <a:pt x="8830" y="5357"/>
                  </a:cubicBezTo>
                  <a:cubicBezTo>
                    <a:pt x="8642" y="4875"/>
                    <a:pt x="8537" y="4624"/>
                    <a:pt x="8203" y="4206"/>
                  </a:cubicBezTo>
                  <a:cubicBezTo>
                    <a:pt x="7972" y="3934"/>
                    <a:pt x="7658" y="3808"/>
                    <a:pt x="7491" y="3495"/>
                  </a:cubicBezTo>
                  <a:cubicBezTo>
                    <a:pt x="6633" y="3348"/>
                    <a:pt x="6340" y="3683"/>
                    <a:pt x="5566" y="3871"/>
                  </a:cubicBezTo>
                  <a:cubicBezTo>
                    <a:pt x="4813" y="4080"/>
                    <a:pt x="4541" y="4624"/>
                    <a:pt x="3913" y="5106"/>
                  </a:cubicBezTo>
                  <a:cubicBezTo>
                    <a:pt x="3034" y="5817"/>
                    <a:pt x="1570" y="5587"/>
                    <a:pt x="440" y="5482"/>
                  </a:cubicBezTo>
                  <a:cubicBezTo>
                    <a:pt x="440" y="4896"/>
                    <a:pt x="272" y="4373"/>
                    <a:pt x="63" y="3850"/>
                  </a:cubicBezTo>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7"/>
            <p:cNvSpPr/>
            <p:nvPr/>
          </p:nvSpPr>
          <p:spPr>
            <a:xfrm>
              <a:off x="7435402" y="4058621"/>
              <a:ext cx="15738" cy="15641"/>
            </a:xfrm>
            <a:custGeom>
              <a:rect b="b" l="l" r="r" t="t"/>
              <a:pathLst>
                <a:path extrusionOk="0" h="357" w="545">
                  <a:moveTo>
                    <a:pt x="482" y="357"/>
                  </a:moveTo>
                  <a:cubicBezTo>
                    <a:pt x="482" y="252"/>
                    <a:pt x="503" y="126"/>
                    <a:pt x="545" y="1"/>
                  </a:cubicBezTo>
                  <a:cubicBezTo>
                    <a:pt x="335" y="105"/>
                    <a:pt x="252" y="126"/>
                    <a:pt x="189" y="168"/>
                  </a:cubicBezTo>
                  <a:cubicBezTo>
                    <a:pt x="126" y="210"/>
                    <a:pt x="63" y="252"/>
                    <a:pt x="1" y="294"/>
                  </a:cubicBezTo>
                  <a:cubicBezTo>
                    <a:pt x="168" y="315"/>
                    <a:pt x="314" y="336"/>
                    <a:pt x="482" y="357"/>
                  </a:cubicBezTo>
                  <a:close/>
                </a:path>
              </a:pathLst>
            </a:custGeom>
            <a:solidFill>
              <a:srgbClr val="8F8F8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7"/>
            <p:cNvSpPr/>
            <p:nvPr/>
          </p:nvSpPr>
          <p:spPr>
            <a:xfrm>
              <a:off x="5724236" y="3472842"/>
              <a:ext cx="551705" cy="994675"/>
            </a:xfrm>
            <a:custGeom>
              <a:rect b="b" l="l" r="r" t="t"/>
              <a:pathLst>
                <a:path extrusionOk="0" h="22703" w="19105">
                  <a:moveTo>
                    <a:pt x="17430" y="1"/>
                  </a:moveTo>
                  <a:lnTo>
                    <a:pt x="14752" y="3746"/>
                  </a:lnTo>
                  <a:lnTo>
                    <a:pt x="11886" y="7177"/>
                  </a:lnTo>
                  <a:lnTo>
                    <a:pt x="9291" y="11404"/>
                  </a:lnTo>
                  <a:lnTo>
                    <a:pt x="7324" y="13371"/>
                  </a:lnTo>
                  <a:cubicBezTo>
                    <a:pt x="7324" y="13371"/>
                    <a:pt x="5776" y="16216"/>
                    <a:pt x="5860" y="16781"/>
                  </a:cubicBezTo>
                  <a:cubicBezTo>
                    <a:pt x="5964" y="17346"/>
                    <a:pt x="5211" y="17493"/>
                    <a:pt x="5044" y="18183"/>
                  </a:cubicBezTo>
                  <a:cubicBezTo>
                    <a:pt x="4876" y="18874"/>
                    <a:pt x="1" y="20045"/>
                    <a:pt x="1" y="20045"/>
                  </a:cubicBezTo>
                  <a:cubicBezTo>
                    <a:pt x="1" y="20045"/>
                    <a:pt x="2135" y="22703"/>
                    <a:pt x="2261" y="22661"/>
                  </a:cubicBezTo>
                  <a:cubicBezTo>
                    <a:pt x="2365" y="22640"/>
                    <a:pt x="3788" y="21657"/>
                    <a:pt x="3788" y="21657"/>
                  </a:cubicBezTo>
                  <a:lnTo>
                    <a:pt x="7533" y="20171"/>
                  </a:lnTo>
                  <a:lnTo>
                    <a:pt x="19104" y="2804"/>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7"/>
            <p:cNvSpPr/>
            <p:nvPr/>
          </p:nvSpPr>
          <p:spPr>
            <a:xfrm>
              <a:off x="4859615" y="4242898"/>
              <a:ext cx="29" cy="44"/>
            </a:xfrm>
            <a:custGeom>
              <a:rect b="b" l="l" r="r" t="t"/>
              <a:pathLst>
                <a:path extrusionOk="0" h="1" w="1">
                  <a:moveTo>
                    <a:pt x="0" y="1"/>
                  </a:move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7"/>
            <p:cNvSpPr/>
            <p:nvPr/>
          </p:nvSpPr>
          <p:spPr>
            <a:xfrm>
              <a:off x="7052342" y="2947568"/>
              <a:ext cx="642900" cy="1230255"/>
            </a:xfrm>
            <a:custGeom>
              <a:rect b="b" l="l" r="r" t="t"/>
              <a:pathLst>
                <a:path extrusionOk="0" h="28080" w="22263">
                  <a:moveTo>
                    <a:pt x="0" y="0"/>
                  </a:moveTo>
                  <a:cubicBezTo>
                    <a:pt x="1841" y="2951"/>
                    <a:pt x="3913" y="5629"/>
                    <a:pt x="5210" y="8830"/>
                  </a:cubicBezTo>
                  <a:cubicBezTo>
                    <a:pt x="5566" y="9667"/>
                    <a:pt x="6298" y="10923"/>
                    <a:pt x="6424" y="11760"/>
                  </a:cubicBezTo>
                  <a:cubicBezTo>
                    <a:pt x="6612" y="12994"/>
                    <a:pt x="5880" y="14375"/>
                    <a:pt x="5942" y="15568"/>
                  </a:cubicBezTo>
                  <a:cubicBezTo>
                    <a:pt x="6068" y="17744"/>
                    <a:pt x="8914" y="18099"/>
                    <a:pt x="9960" y="19731"/>
                  </a:cubicBezTo>
                  <a:cubicBezTo>
                    <a:pt x="10274" y="20213"/>
                    <a:pt x="10357" y="21301"/>
                    <a:pt x="10587" y="21887"/>
                  </a:cubicBezTo>
                  <a:cubicBezTo>
                    <a:pt x="10859" y="22556"/>
                    <a:pt x="11131" y="23226"/>
                    <a:pt x="11466" y="23853"/>
                  </a:cubicBezTo>
                  <a:cubicBezTo>
                    <a:pt x="11947" y="24774"/>
                    <a:pt x="12512" y="27138"/>
                    <a:pt x="12784" y="28080"/>
                  </a:cubicBezTo>
                  <a:cubicBezTo>
                    <a:pt x="13433" y="27201"/>
                    <a:pt x="13433" y="26301"/>
                    <a:pt x="14040" y="26594"/>
                  </a:cubicBezTo>
                  <a:cubicBezTo>
                    <a:pt x="15023" y="27034"/>
                    <a:pt x="15044" y="27285"/>
                    <a:pt x="16069" y="26720"/>
                  </a:cubicBezTo>
                  <a:cubicBezTo>
                    <a:pt x="17785" y="25757"/>
                    <a:pt x="18413" y="26553"/>
                    <a:pt x="19857" y="25360"/>
                  </a:cubicBezTo>
                  <a:cubicBezTo>
                    <a:pt x="20108" y="25151"/>
                    <a:pt x="18559" y="22033"/>
                    <a:pt x="18894" y="21824"/>
                  </a:cubicBezTo>
                  <a:cubicBezTo>
                    <a:pt x="19438" y="21489"/>
                    <a:pt x="19982" y="20945"/>
                    <a:pt x="20380" y="20443"/>
                  </a:cubicBezTo>
                  <a:cubicBezTo>
                    <a:pt x="20924" y="19731"/>
                    <a:pt x="21300" y="20150"/>
                    <a:pt x="21928" y="19501"/>
                  </a:cubicBezTo>
                  <a:cubicBezTo>
                    <a:pt x="22263" y="19166"/>
                    <a:pt x="21342" y="18434"/>
                    <a:pt x="20610" y="18016"/>
                  </a:cubicBezTo>
                  <a:cubicBezTo>
                    <a:pt x="19710" y="17513"/>
                    <a:pt x="19250" y="16928"/>
                    <a:pt x="18434" y="16405"/>
                  </a:cubicBezTo>
                  <a:cubicBezTo>
                    <a:pt x="17471" y="15756"/>
                    <a:pt x="17032" y="14459"/>
                    <a:pt x="16007" y="13936"/>
                  </a:cubicBezTo>
                  <a:cubicBezTo>
                    <a:pt x="14940" y="13392"/>
                    <a:pt x="13412" y="13517"/>
                    <a:pt x="12178" y="13705"/>
                  </a:cubicBezTo>
                  <a:cubicBezTo>
                    <a:pt x="10566" y="13956"/>
                    <a:pt x="10211" y="13580"/>
                    <a:pt x="9018" y="12366"/>
                  </a:cubicBezTo>
                  <a:cubicBezTo>
                    <a:pt x="7449" y="10755"/>
                    <a:pt x="6256" y="8433"/>
                    <a:pt x="5294" y="6508"/>
                  </a:cubicBezTo>
                  <a:cubicBezTo>
                    <a:pt x="3097" y="2135"/>
                    <a:pt x="2490" y="2135"/>
                    <a:pt x="1130" y="272"/>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4" name="Google Shape;124;p7"/>
          <p:cNvSpPr/>
          <p:nvPr/>
        </p:nvSpPr>
        <p:spPr>
          <a:xfrm flipH="1">
            <a:off x="0" y="4225630"/>
            <a:ext cx="9140092" cy="934888"/>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rgbClr val="5B48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7"/>
          <p:cNvSpPr/>
          <p:nvPr/>
        </p:nvSpPr>
        <p:spPr>
          <a:xfrm>
            <a:off x="-2" y="3964052"/>
            <a:ext cx="6779791" cy="1179449"/>
          </a:xfrm>
          <a:custGeom>
            <a:rect b="b" l="l" r="r" t="t"/>
            <a:pathLst>
              <a:path extrusionOk="0" h="36160" w="154578">
                <a:moveTo>
                  <a:pt x="0" y="36160"/>
                </a:moveTo>
                <a:lnTo>
                  <a:pt x="154577" y="36160"/>
                </a:lnTo>
                <a:cubicBezTo>
                  <a:pt x="154577" y="36160"/>
                  <a:pt x="115616" y="25285"/>
                  <a:pt x="62912" y="16546"/>
                </a:cubicBezTo>
                <a:cubicBezTo>
                  <a:pt x="62378" y="12576"/>
                  <a:pt x="61110" y="4604"/>
                  <a:pt x="60543" y="4704"/>
                </a:cubicBezTo>
                <a:cubicBezTo>
                  <a:pt x="59943" y="4770"/>
                  <a:pt x="58475" y="12176"/>
                  <a:pt x="57808" y="15712"/>
                </a:cubicBezTo>
                <a:cubicBezTo>
                  <a:pt x="57675" y="15678"/>
                  <a:pt x="57574" y="15678"/>
                  <a:pt x="57441" y="15645"/>
                </a:cubicBezTo>
                <a:cubicBezTo>
                  <a:pt x="57408" y="14010"/>
                  <a:pt x="57308" y="11842"/>
                  <a:pt x="56907" y="11609"/>
                </a:cubicBezTo>
                <a:cubicBezTo>
                  <a:pt x="56507" y="11342"/>
                  <a:pt x="55907" y="13543"/>
                  <a:pt x="55506" y="15345"/>
                </a:cubicBezTo>
                <a:cubicBezTo>
                  <a:pt x="54606" y="15211"/>
                  <a:pt x="53705" y="15044"/>
                  <a:pt x="52804" y="14911"/>
                </a:cubicBezTo>
                <a:cubicBezTo>
                  <a:pt x="52571" y="13410"/>
                  <a:pt x="52171" y="11342"/>
                  <a:pt x="51870" y="11242"/>
                </a:cubicBezTo>
                <a:cubicBezTo>
                  <a:pt x="51570" y="11175"/>
                  <a:pt x="51103" y="13076"/>
                  <a:pt x="50770" y="14611"/>
                </a:cubicBezTo>
                <a:cubicBezTo>
                  <a:pt x="48268" y="14211"/>
                  <a:pt x="45799" y="13844"/>
                  <a:pt x="43264" y="13477"/>
                </a:cubicBezTo>
                <a:cubicBezTo>
                  <a:pt x="44665" y="12810"/>
                  <a:pt x="45633" y="11942"/>
                  <a:pt x="44165" y="10942"/>
                </a:cubicBezTo>
                <a:cubicBezTo>
                  <a:pt x="41096" y="8773"/>
                  <a:pt x="46400" y="8440"/>
                  <a:pt x="42764" y="5805"/>
                </a:cubicBezTo>
                <a:cubicBezTo>
                  <a:pt x="39128" y="3169"/>
                  <a:pt x="32657" y="3003"/>
                  <a:pt x="31756" y="4504"/>
                </a:cubicBezTo>
                <a:cubicBezTo>
                  <a:pt x="30855" y="5971"/>
                  <a:pt x="32990" y="7973"/>
                  <a:pt x="31756" y="7806"/>
                </a:cubicBezTo>
                <a:cubicBezTo>
                  <a:pt x="30522" y="7639"/>
                  <a:pt x="27153" y="6472"/>
                  <a:pt x="27686" y="7973"/>
                </a:cubicBezTo>
                <a:cubicBezTo>
                  <a:pt x="28120" y="9140"/>
                  <a:pt x="25952" y="9074"/>
                  <a:pt x="25318" y="9074"/>
                </a:cubicBezTo>
                <a:cubicBezTo>
                  <a:pt x="23950" y="9074"/>
                  <a:pt x="20515" y="7906"/>
                  <a:pt x="22850" y="6705"/>
                </a:cubicBezTo>
                <a:cubicBezTo>
                  <a:pt x="23183" y="6538"/>
                  <a:pt x="23617" y="6472"/>
                  <a:pt x="23950" y="6238"/>
                </a:cubicBezTo>
                <a:cubicBezTo>
                  <a:pt x="26319" y="4537"/>
                  <a:pt x="22683" y="2435"/>
                  <a:pt x="20348" y="2169"/>
                </a:cubicBezTo>
                <a:cubicBezTo>
                  <a:pt x="18613" y="1968"/>
                  <a:pt x="15478" y="1868"/>
                  <a:pt x="14377" y="3570"/>
                </a:cubicBezTo>
                <a:cubicBezTo>
                  <a:pt x="12876" y="5805"/>
                  <a:pt x="18813" y="6472"/>
                  <a:pt x="12876" y="5805"/>
                </a:cubicBezTo>
                <a:cubicBezTo>
                  <a:pt x="12576" y="5771"/>
                  <a:pt x="12309" y="5771"/>
                  <a:pt x="12042" y="5738"/>
                </a:cubicBezTo>
                <a:cubicBezTo>
                  <a:pt x="11375" y="4737"/>
                  <a:pt x="11442" y="3736"/>
                  <a:pt x="11241" y="2402"/>
                </a:cubicBezTo>
                <a:cubicBezTo>
                  <a:pt x="11141" y="1501"/>
                  <a:pt x="10708" y="534"/>
                  <a:pt x="9840" y="301"/>
                </a:cubicBezTo>
                <a:cubicBezTo>
                  <a:pt x="8906" y="0"/>
                  <a:pt x="7906" y="768"/>
                  <a:pt x="7572" y="1668"/>
                </a:cubicBezTo>
                <a:cubicBezTo>
                  <a:pt x="7239" y="2602"/>
                  <a:pt x="7372" y="3603"/>
                  <a:pt x="7505" y="4570"/>
                </a:cubicBezTo>
                <a:cubicBezTo>
                  <a:pt x="7439" y="3670"/>
                  <a:pt x="6171" y="3203"/>
                  <a:pt x="5371" y="3603"/>
                </a:cubicBezTo>
                <a:cubicBezTo>
                  <a:pt x="4970" y="3803"/>
                  <a:pt x="4670" y="4103"/>
                  <a:pt x="4437" y="4437"/>
                </a:cubicBezTo>
                <a:cubicBezTo>
                  <a:pt x="3803" y="3570"/>
                  <a:pt x="2235" y="3203"/>
                  <a:pt x="1301" y="3069"/>
                </a:cubicBezTo>
                <a:cubicBezTo>
                  <a:pt x="934" y="3003"/>
                  <a:pt x="467" y="3036"/>
                  <a:pt x="0" y="3103"/>
                </a:cubicBezTo>
                <a:lnTo>
                  <a:pt x="0" y="3616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7"/>
          <p:cNvSpPr txBox="1"/>
          <p:nvPr>
            <p:ph type="title"/>
          </p:nvPr>
        </p:nvSpPr>
        <p:spPr>
          <a:xfrm>
            <a:off x="713225" y="1407053"/>
            <a:ext cx="37545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127" name="Google Shape;127;p7"/>
          <p:cNvSpPr txBox="1"/>
          <p:nvPr>
            <p:ph idx="1" type="body"/>
          </p:nvPr>
        </p:nvSpPr>
        <p:spPr>
          <a:xfrm>
            <a:off x="713225" y="2139150"/>
            <a:ext cx="3754500" cy="10896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6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28" name="Shape 128"/>
        <p:cNvGrpSpPr/>
        <p:nvPr/>
      </p:nvGrpSpPr>
      <p:grpSpPr>
        <a:xfrm>
          <a:off x="0" y="0"/>
          <a:ext cx="0" cy="0"/>
          <a:chOff x="0" y="0"/>
          <a:chExt cx="0" cy="0"/>
        </a:xfrm>
      </p:grpSpPr>
      <p:grpSp>
        <p:nvGrpSpPr>
          <p:cNvPr id="129" name="Google Shape;129;p8"/>
          <p:cNvGrpSpPr/>
          <p:nvPr/>
        </p:nvGrpSpPr>
        <p:grpSpPr>
          <a:xfrm>
            <a:off x="6070830" y="2571781"/>
            <a:ext cx="3069278" cy="2229038"/>
            <a:chOff x="2810625" y="2627075"/>
            <a:chExt cx="1942950" cy="1138775"/>
          </a:xfrm>
        </p:grpSpPr>
        <p:sp>
          <p:nvSpPr>
            <p:cNvPr id="130" name="Google Shape;130;p8"/>
            <p:cNvSpPr/>
            <p:nvPr/>
          </p:nvSpPr>
          <p:spPr>
            <a:xfrm>
              <a:off x="2845675" y="2646425"/>
              <a:ext cx="1907900" cy="1085200"/>
            </a:xfrm>
            <a:custGeom>
              <a:rect b="b" l="l" r="r" t="t"/>
              <a:pathLst>
                <a:path extrusionOk="0" h="43408" w="76316">
                  <a:moveTo>
                    <a:pt x="35905" y="0"/>
                  </a:moveTo>
                  <a:cubicBezTo>
                    <a:pt x="34964" y="0"/>
                    <a:pt x="34545" y="2302"/>
                    <a:pt x="33834" y="3013"/>
                  </a:cubicBezTo>
                  <a:cubicBezTo>
                    <a:pt x="33101" y="3746"/>
                    <a:pt x="32244" y="5378"/>
                    <a:pt x="31323" y="6466"/>
                  </a:cubicBezTo>
                  <a:cubicBezTo>
                    <a:pt x="30381" y="7533"/>
                    <a:pt x="26741" y="13057"/>
                    <a:pt x="26364" y="13852"/>
                  </a:cubicBezTo>
                  <a:cubicBezTo>
                    <a:pt x="26008" y="14647"/>
                    <a:pt x="25799" y="15714"/>
                    <a:pt x="25004" y="16070"/>
                  </a:cubicBezTo>
                  <a:cubicBezTo>
                    <a:pt x="24230" y="16425"/>
                    <a:pt x="23581" y="17785"/>
                    <a:pt x="22933" y="18518"/>
                  </a:cubicBezTo>
                  <a:cubicBezTo>
                    <a:pt x="22284" y="19229"/>
                    <a:pt x="21782" y="19794"/>
                    <a:pt x="20568" y="20296"/>
                  </a:cubicBezTo>
                  <a:cubicBezTo>
                    <a:pt x="19355" y="20798"/>
                    <a:pt x="18643" y="23309"/>
                    <a:pt x="17492" y="24251"/>
                  </a:cubicBezTo>
                  <a:cubicBezTo>
                    <a:pt x="16342" y="25171"/>
                    <a:pt x="16342" y="26322"/>
                    <a:pt x="16132" y="26469"/>
                  </a:cubicBezTo>
                  <a:cubicBezTo>
                    <a:pt x="15902" y="26615"/>
                    <a:pt x="14124" y="28184"/>
                    <a:pt x="12764" y="28896"/>
                  </a:cubicBezTo>
                  <a:cubicBezTo>
                    <a:pt x="11404" y="29628"/>
                    <a:pt x="11613" y="30486"/>
                    <a:pt x="11404" y="30486"/>
                  </a:cubicBezTo>
                  <a:cubicBezTo>
                    <a:pt x="11174" y="30486"/>
                    <a:pt x="10609" y="30842"/>
                    <a:pt x="10106" y="31135"/>
                  </a:cubicBezTo>
                  <a:cubicBezTo>
                    <a:pt x="9604" y="31407"/>
                    <a:pt x="9751" y="31700"/>
                    <a:pt x="9039" y="32055"/>
                  </a:cubicBezTo>
                  <a:cubicBezTo>
                    <a:pt x="8307" y="32411"/>
                    <a:pt x="7596" y="33353"/>
                    <a:pt x="6884" y="34148"/>
                  </a:cubicBezTo>
                  <a:cubicBezTo>
                    <a:pt x="6173" y="34922"/>
                    <a:pt x="5733" y="35361"/>
                    <a:pt x="4959" y="36073"/>
                  </a:cubicBezTo>
                  <a:cubicBezTo>
                    <a:pt x="4164" y="36784"/>
                    <a:pt x="2867" y="38667"/>
                    <a:pt x="2009" y="39295"/>
                  </a:cubicBezTo>
                  <a:cubicBezTo>
                    <a:pt x="1151" y="39944"/>
                    <a:pt x="795" y="41596"/>
                    <a:pt x="795" y="41596"/>
                  </a:cubicBezTo>
                  <a:lnTo>
                    <a:pt x="0" y="43396"/>
                  </a:lnTo>
                  <a:lnTo>
                    <a:pt x="5671" y="43396"/>
                  </a:lnTo>
                  <a:cubicBezTo>
                    <a:pt x="5671" y="43396"/>
                    <a:pt x="47518" y="43249"/>
                    <a:pt x="48020" y="43249"/>
                  </a:cubicBezTo>
                  <a:cubicBezTo>
                    <a:pt x="48355" y="43249"/>
                    <a:pt x="60881" y="43408"/>
                    <a:pt x="69133" y="43408"/>
                  </a:cubicBezTo>
                  <a:cubicBezTo>
                    <a:pt x="73259" y="43408"/>
                    <a:pt x="76316" y="43368"/>
                    <a:pt x="76246" y="43249"/>
                  </a:cubicBezTo>
                  <a:cubicBezTo>
                    <a:pt x="76037" y="42894"/>
                    <a:pt x="75095" y="41889"/>
                    <a:pt x="74175" y="40801"/>
                  </a:cubicBezTo>
                  <a:cubicBezTo>
                    <a:pt x="73233" y="39734"/>
                    <a:pt x="72375" y="38876"/>
                    <a:pt x="71371" y="37579"/>
                  </a:cubicBezTo>
                  <a:cubicBezTo>
                    <a:pt x="70366" y="36282"/>
                    <a:pt x="70074" y="35570"/>
                    <a:pt x="69153" y="35006"/>
                  </a:cubicBezTo>
                  <a:cubicBezTo>
                    <a:pt x="68211" y="34420"/>
                    <a:pt x="67500" y="33562"/>
                    <a:pt x="66998" y="33143"/>
                  </a:cubicBezTo>
                  <a:cubicBezTo>
                    <a:pt x="66496" y="32704"/>
                    <a:pt x="65638" y="30905"/>
                    <a:pt x="64361" y="29984"/>
                  </a:cubicBezTo>
                  <a:cubicBezTo>
                    <a:pt x="63064" y="29042"/>
                    <a:pt x="61118" y="27892"/>
                    <a:pt x="60553" y="27682"/>
                  </a:cubicBezTo>
                  <a:cubicBezTo>
                    <a:pt x="59988" y="27473"/>
                    <a:pt x="59130" y="26615"/>
                    <a:pt x="58189" y="25904"/>
                  </a:cubicBezTo>
                  <a:cubicBezTo>
                    <a:pt x="57247" y="25171"/>
                    <a:pt x="55887" y="23456"/>
                    <a:pt x="54464" y="21447"/>
                  </a:cubicBezTo>
                  <a:cubicBezTo>
                    <a:pt x="53021" y="19438"/>
                    <a:pt x="52812" y="19020"/>
                    <a:pt x="51535" y="17785"/>
                  </a:cubicBezTo>
                  <a:cubicBezTo>
                    <a:pt x="50238" y="16572"/>
                    <a:pt x="49527" y="16572"/>
                    <a:pt x="48376" y="15777"/>
                  </a:cubicBezTo>
                  <a:cubicBezTo>
                    <a:pt x="47225" y="15003"/>
                    <a:pt x="46660" y="13705"/>
                    <a:pt x="45865" y="12262"/>
                  </a:cubicBezTo>
                  <a:cubicBezTo>
                    <a:pt x="45399" y="11428"/>
                    <a:pt x="45112" y="11377"/>
                    <a:pt x="44795" y="11377"/>
                  </a:cubicBezTo>
                  <a:cubicBezTo>
                    <a:pt x="44752" y="11377"/>
                    <a:pt x="44707" y="11378"/>
                    <a:pt x="44662" y="11378"/>
                  </a:cubicBezTo>
                  <a:cubicBezTo>
                    <a:pt x="44475" y="11378"/>
                    <a:pt x="44268" y="11362"/>
                    <a:pt x="44003" y="11194"/>
                  </a:cubicBezTo>
                  <a:cubicBezTo>
                    <a:pt x="43208" y="10692"/>
                    <a:pt x="41994" y="8684"/>
                    <a:pt x="41073" y="7114"/>
                  </a:cubicBezTo>
                  <a:cubicBezTo>
                    <a:pt x="40132" y="5524"/>
                    <a:pt x="38918" y="3453"/>
                    <a:pt x="38207" y="2386"/>
                  </a:cubicBezTo>
                  <a:cubicBezTo>
                    <a:pt x="37475" y="1298"/>
                    <a:pt x="36826" y="0"/>
                    <a:pt x="3590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8"/>
            <p:cNvSpPr/>
            <p:nvPr/>
          </p:nvSpPr>
          <p:spPr>
            <a:xfrm>
              <a:off x="2810625" y="2627075"/>
              <a:ext cx="925375" cy="1138775"/>
            </a:xfrm>
            <a:custGeom>
              <a:rect b="b" l="l" r="r" t="t"/>
              <a:pathLst>
                <a:path extrusionOk="0" h="45551" w="37015">
                  <a:moveTo>
                    <a:pt x="36972" y="0"/>
                  </a:moveTo>
                  <a:lnTo>
                    <a:pt x="36972" y="0"/>
                  </a:lnTo>
                  <a:cubicBezTo>
                    <a:pt x="36972" y="0"/>
                    <a:pt x="33206" y="2302"/>
                    <a:pt x="31972" y="3222"/>
                  </a:cubicBezTo>
                  <a:cubicBezTo>
                    <a:pt x="30737" y="4143"/>
                    <a:pt x="28896" y="8872"/>
                    <a:pt x="28205" y="9771"/>
                  </a:cubicBezTo>
                  <a:cubicBezTo>
                    <a:pt x="27515" y="10692"/>
                    <a:pt x="23581" y="14521"/>
                    <a:pt x="23414" y="14668"/>
                  </a:cubicBezTo>
                  <a:cubicBezTo>
                    <a:pt x="23268" y="14835"/>
                    <a:pt x="17890" y="23916"/>
                    <a:pt x="17890" y="23916"/>
                  </a:cubicBezTo>
                  <a:cubicBezTo>
                    <a:pt x="17890" y="23916"/>
                    <a:pt x="17032" y="26720"/>
                    <a:pt x="16697" y="26992"/>
                  </a:cubicBezTo>
                  <a:cubicBezTo>
                    <a:pt x="16384" y="27264"/>
                    <a:pt x="14187" y="28707"/>
                    <a:pt x="13266" y="29251"/>
                  </a:cubicBezTo>
                  <a:cubicBezTo>
                    <a:pt x="12345" y="29795"/>
                    <a:pt x="8642" y="33227"/>
                    <a:pt x="7617" y="33875"/>
                  </a:cubicBezTo>
                  <a:cubicBezTo>
                    <a:pt x="6591" y="34524"/>
                    <a:pt x="4604" y="36449"/>
                    <a:pt x="4185" y="36679"/>
                  </a:cubicBezTo>
                  <a:cubicBezTo>
                    <a:pt x="3746" y="36888"/>
                    <a:pt x="0" y="43772"/>
                    <a:pt x="42" y="44170"/>
                  </a:cubicBezTo>
                  <a:cubicBezTo>
                    <a:pt x="105" y="44588"/>
                    <a:pt x="1716" y="45551"/>
                    <a:pt x="1716" y="45551"/>
                  </a:cubicBezTo>
                  <a:cubicBezTo>
                    <a:pt x="1716" y="45551"/>
                    <a:pt x="2741" y="43814"/>
                    <a:pt x="2951" y="43291"/>
                  </a:cubicBezTo>
                  <a:cubicBezTo>
                    <a:pt x="3160" y="42747"/>
                    <a:pt x="4771" y="40759"/>
                    <a:pt x="5357" y="40383"/>
                  </a:cubicBezTo>
                  <a:cubicBezTo>
                    <a:pt x="5964" y="40006"/>
                    <a:pt x="7575" y="37746"/>
                    <a:pt x="8265" y="37160"/>
                  </a:cubicBezTo>
                  <a:cubicBezTo>
                    <a:pt x="8956" y="36554"/>
                    <a:pt x="10086" y="35968"/>
                    <a:pt x="11592" y="35173"/>
                  </a:cubicBezTo>
                  <a:cubicBezTo>
                    <a:pt x="13099" y="34357"/>
                    <a:pt x="15044" y="33060"/>
                    <a:pt x="15045" y="33059"/>
                  </a:cubicBezTo>
                  <a:lnTo>
                    <a:pt x="15045" y="33059"/>
                  </a:lnTo>
                  <a:cubicBezTo>
                    <a:pt x="15044" y="33060"/>
                    <a:pt x="14772" y="34733"/>
                    <a:pt x="13915" y="35800"/>
                  </a:cubicBezTo>
                  <a:cubicBezTo>
                    <a:pt x="13057" y="36888"/>
                    <a:pt x="12827" y="38709"/>
                    <a:pt x="12827" y="38709"/>
                  </a:cubicBezTo>
                  <a:cubicBezTo>
                    <a:pt x="12827" y="38709"/>
                    <a:pt x="14940" y="36177"/>
                    <a:pt x="15735" y="35549"/>
                  </a:cubicBezTo>
                  <a:cubicBezTo>
                    <a:pt x="16551" y="34901"/>
                    <a:pt x="18058" y="33394"/>
                    <a:pt x="18748" y="32578"/>
                  </a:cubicBezTo>
                  <a:cubicBezTo>
                    <a:pt x="19438" y="31783"/>
                    <a:pt x="20255" y="30800"/>
                    <a:pt x="21489" y="29837"/>
                  </a:cubicBezTo>
                  <a:cubicBezTo>
                    <a:pt x="22723" y="28875"/>
                    <a:pt x="25673" y="25799"/>
                    <a:pt x="25674" y="25799"/>
                  </a:cubicBezTo>
                  <a:lnTo>
                    <a:pt x="25674" y="25799"/>
                  </a:lnTo>
                  <a:cubicBezTo>
                    <a:pt x="25674" y="25799"/>
                    <a:pt x="25151" y="27306"/>
                    <a:pt x="24607" y="28017"/>
                  </a:cubicBezTo>
                  <a:cubicBezTo>
                    <a:pt x="24063" y="28707"/>
                    <a:pt x="24607" y="32097"/>
                    <a:pt x="24607" y="32097"/>
                  </a:cubicBezTo>
                  <a:cubicBezTo>
                    <a:pt x="24607" y="32097"/>
                    <a:pt x="25297" y="29670"/>
                    <a:pt x="25464" y="29356"/>
                  </a:cubicBezTo>
                  <a:cubicBezTo>
                    <a:pt x="25632" y="29042"/>
                    <a:pt x="26762" y="27159"/>
                    <a:pt x="27285" y="26510"/>
                  </a:cubicBezTo>
                  <a:cubicBezTo>
                    <a:pt x="27829" y="25862"/>
                    <a:pt x="29984" y="23497"/>
                    <a:pt x="31490" y="22472"/>
                  </a:cubicBezTo>
                  <a:cubicBezTo>
                    <a:pt x="32997" y="21468"/>
                    <a:pt x="32997" y="20317"/>
                    <a:pt x="33959" y="17262"/>
                  </a:cubicBezTo>
                  <a:cubicBezTo>
                    <a:pt x="34922" y="14187"/>
                    <a:pt x="35466" y="10525"/>
                    <a:pt x="35466" y="10525"/>
                  </a:cubicBezTo>
                  <a:lnTo>
                    <a:pt x="35466" y="10525"/>
                  </a:lnTo>
                  <a:cubicBezTo>
                    <a:pt x="35466" y="10525"/>
                    <a:pt x="34755" y="12471"/>
                    <a:pt x="34503" y="12847"/>
                  </a:cubicBezTo>
                  <a:cubicBezTo>
                    <a:pt x="34231" y="13224"/>
                    <a:pt x="31490" y="15965"/>
                    <a:pt x="31490" y="15965"/>
                  </a:cubicBezTo>
                  <a:cubicBezTo>
                    <a:pt x="31490" y="15965"/>
                    <a:pt x="32725" y="13391"/>
                    <a:pt x="33478" y="12303"/>
                  </a:cubicBezTo>
                  <a:cubicBezTo>
                    <a:pt x="34231" y="11236"/>
                    <a:pt x="34755" y="8914"/>
                    <a:pt x="34859" y="8286"/>
                  </a:cubicBezTo>
                  <a:cubicBezTo>
                    <a:pt x="34985" y="7637"/>
                    <a:pt x="35843" y="5315"/>
                    <a:pt x="36428" y="3766"/>
                  </a:cubicBezTo>
                  <a:cubicBezTo>
                    <a:pt x="37014" y="2197"/>
                    <a:pt x="36972" y="0"/>
                    <a:pt x="36972"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8"/>
            <p:cNvSpPr/>
            <p:nvPr/>
          </p:nvSpPr>
          <p:spPr>
            <a:xfrm>
              <a:off x="3496100" y="3226525"/>
              <a:ext cx="218450" cy="319275"/>
            </a:xfrm>
            <a:custGeom>
              <a:rect b="b" l="l" r="r" t="t"/>
              <a:pathLst>
                <a:path extrusionOk="0" h="12771" w="8738">
                  <a:moveTo>
                    <a:pt x="8737" y="1"/>
                  </a:moveTo>
                  <a:cubicBezTo>
                    <a:pt x="8737" y="1"/>
                    <a:pt x="5704" y="2616"/>
                    <a:pt x="5222" y="3118"/>
                  </a:cubicBezTo>
                  <a:cubicBezTo>
                    <a:pt x="4762" y="3620"/>
                    <a:pt x="4553" y="3830"/>
                    <a:pt x="4218" y="4123"/>
                  </a:cubicBezTo>
                  <a:cubicBezTo>
                    <a:pt x="3904" y="4416"/>
                    <a:pt x="2837" y="6340"/>
                    <a:pt x="2209" y="7533"/>
                  </a:cubicBezTo>
                  <a:cubicBezTo>
                    <a:pt x="1616" y="8680"/>
                    <a:pt x="0" y="12770"/>
                    <a:pt x="29" y="12770"/>
                  </a:cubicBezTo>
                  <a:cubicBezTo>
                    <a:pt x="30" y="12770"/>
                    <a:pt x="31" y="12768"/>
                    <a:pt x="33" y="12764"/>
                  </a:cubicBezTo>
                  <a:cubicBezTo>
                    <a:pt x="138" y="12576"/>
                    <a:pt x="2105" y="10504"/>
                    <a:pt x="2356" y="10211"/>
                  </a:cubicBezTo>
                  <a:cubicBezTo>
                    <a:pt x="2607" y="9939"/>
                    <a:pt x="4469" y="7680"/>
                    <a:pt x="5515" y="6633"/>
                  </a:cubicBezTo>
                  <a:cubicBezTo>
                    <a:pt x="6561" y="5587"/>
                    <a:pt x="7126" y="4876"/>
                    <a:pt x="7524" y="3976"/>
                  </a:cubicBezTo>
                  <a:cubicBezTo>
                    <a:pt x="7921" y="3076"/>
                    <a:pt x="8737" y="1"/>
                    <a:pt x="8737"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3" name="Google Shape;133;p8"/>
          <p:cNvGrpSpPr/>
          <p:nvPr/>
        </p:nvGrpSpPr>
        <p:grpSpPr>
          <a:xfrm>
            <a:off x="-130" y="2730893"/>
            <a:ext cx="3274986" cy="2012317"/>
            <a:chOff x="1190625" y="2651125"/>
            <a:chExt cx="1883150" cy="1066750"/>
          </a:xfrm>
        </p:grpSpPr>
        <p:sp>
          <p:nvSpPr>
            <p:cNvPr id="134" name="Google Shape;134;p8"/>
            <p:cNvSpPr/>
            <p:nvPr/>
          </p:nvSpPr>
          <p:spPr>
            <a:xfrm>
              <a:off x="1190625" y="2672575"/>
              <a:ext cx="1883150" cy="1004875"/>
            </a:xfrm>
            <a:custGeom>
              <a:rect b="b" l="l" r="r" t="t"/>
              <a:pathLst>
                <a:path extrusionOk="0" h="40195" w="75326">
                  <a:moveTo>
                    <a:pt x="10671" y="1"/>
                  </a:moveTo>
                  <a:cubicBezTo>
                    <a:pt x="10671" y="1"/>
                    <a:pt x="8139" y="2951"/>
                    <a:pt x="6863" y="3871"/>
                  </a:cubicBezTo>
                  <a:cubicBezTo>
                    <a:pt x="5566" y="4792"/>
                    <a:pt x="3369" y="8182"/>
                    <a:pt x="2281" y="9835"/>
                  </a:cubicBezTo>
                  <a:cubicBezTo>
                    <a:pt x="1465" y="11111"/>
                    <a:pt x="0" y="12617"/>
                    <a:pt x="0" y="12617"/>
                  </a:cubicBezTo>
                  <a:lnTo>
                    <a:pt x="0" y="17597"/>
                  </a:lnTo>
                  <a:lnTo>
                    <a:pt x="0" y="40195"/>
                  </a:lnTo>
                  <a:lnTo>
                    <a:pt x="72898" y="40195"/>
                  </a:lnTo>
                  <a:lnTo>
                    <a:pt x="75325" y="32809"/>
                  </a:lnTo>
                  <a:cubicBezTo>
                    <a:pt x="75325" y="32809"/>
                    <a:pt x="74300" y="32327"/>
                    <a:pt x="72270" y="30863"/>
                  </a:cubicBezTo>
                  <a:cubicBezTo>
                    <a:pt x="70220" y="29419"/>
                    <a:pt x="67186" y="27369"/>
                    <a:pt x="66202" y="26615"/>
                  </a:cubicBezTo>
                  <a:cubicBezTo>
                    <a:pt x="65219" y="25862"/>
                    <a:pt x="60072" y="22431"/>
                    <a:pt x="59360" y="21719"/>
                  </a:cubicBezTo>
                  <a:cubicBezTo>
                    <a:pt x="58670" y="21029"/>
                    <a:pt x="57749" y="19627"/>
                    <a:pt x="55761" y="18120"/>
                  </a:cubicBezTo>
                  <a:cubicBezTo>
                    <a:pt x="53774" y="16614"/>
                    <a:pt x="48940" y="13120"/>
                    <a:pt x="48501" y="12701"/>
                  </a:cubicBezTo>
                  <a:cubicBezTo>
                    <a:pt x="48082" y="12262"/>
                    <a:pt x="46848" y="11676"/>
                    <a:pt x="46848" y="11676"/>
                  </a:cubicBezTo>
                  <a:cubicBezTo>
                    <a:pt x="46848" y="11676"/>
                    <a:pt x="41847" y="15484"/>
                    <a:pt x="40717" y="16300"/>
                  </a:cubicBezTo>
                  <a:cubicBezTo>
                    <a:pt x="39587" y="17095"/>
                    <a:pt x="39420" y="16677"/>
                    <a:pt x="37809" y="17472"/>
                  </a:cubicBezTo>
                  <a:cubicBezTo>
                    <a:pt x="36198" y="18288"/>
                    <a:pt x="33666" y="19355"/>
                    <a:pt x="33248" y="19627"/>
                  </a:cubicBezTo>
                  <a:cubicBezTo>
                    <a:pt x="32808" y="19899"/>
                    <a:pt x="32118" y="19899"/>
                    <a:pt x="32118" y="19899"/>
                  </a:cubicBezTo>
                  <a:cubicBezTo>
                    <a:pt x="32118" y="19899"/>
                    <a:pt x="25883" y="13015"/>
                    <a:pt x="23351" y="11236"/>
                  </a:cubicBezTo>
                  <a:cubicBezTo>
                    <a:pt x="20840" y="9458"/>
                    <a:pt x="18999" y="7156"/>
                    <a:pt x="17660" y="5922"/>
                  </a:cubicBezTo>
                  <a:cubicBezTo>
                    <a:pt x="16320" y="4687"/>
                    <a:pt x="12868" y="1988"/>
                    <a:pt x="12240" y="1674"/>
                  </a:cubicBezTo>
                  <a:cubicBezTo>
                    <a:pt x="11592" y="1340"/>
                    <a:pt x="10671" y="1"/>
                    <a:pt x="1067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8"/>
            <p:cNvSpPr/>
            <p:nvPr/>
          </p:nvSpPr>
          <p:spPr>
            <a:xfrm>
              <a:off x="1465750" y="2651125"/>
              <a:ext cx="613100" cy="682150"/>
            </a:xfrm>
            <a:custGeom>
              <a:rect b="b" l="l" r="r" t="t"/>
              <a:pathLst>
                <a:path extrusionOk="0" h="27286" w="24524">
                  <a:moveTo>
                    <a:pt x="1" y="1"/>
                  </a:moveTo>
                  <a:cubicBezTo>
                    <a:pt x="22" y="105"/>
                    <a:pt x="921" y="2867"/>
                    <a:pt x="1110" y="3076"/>
                  </a:cubicBezTo>
                  <a:cubicBezTo>
                    <a:pt x="1277" y="3307"/>
                    <a:pt x="2533" y="4562"/>
                    <a:pt x="2867" y="4918"/>
                  </a:cubicBezTo>
                  <a:cubicBezTo>
                    <a:pt x="3181" y="5273"/>
                    <a:pt x="4688" y="7826"/>
                    <a:pt x="4981" y="8391"/>
                  </a:cubicBezTo>
                  <a:cubicBezTo>
                    <a:pt x="5253" y="8956"/>
                    <a:pt x="5964" y="9856"/>
                    <a:pt x="5964" y="9856"/>
                  </a:cubicBezTo>
                  <a:cubicBezTo>
                    <a:pt x="5964" y="9856"/>
                    <a:pt x="3495" y="8286"/>
                    <a:pt x="2679" y="7701"/>
                  </a:cubicBezTo>
                  <a:cubicBezTo>
                    <a:pt x="1863" y="7136"/>
                    <a:pt x="1570" y="6529"/>
                    <a:pt x="1319" y="6320"/>
                  </a:cubicBezTo>
                  <a:cubicBezTo>
                    <a:pt x="1307" y="6309"/>
                    <a:pt x="1298" y="6303"/>
                    <a:pt x="1292" y="6303"/>
                  </a:cubicBezTo>
                  <a:cubicBezTo>
                    <a:pt x="1162" y="6303"/>
                    <a:pt x="2087" y="8412"/>
                    <a:pt x="2386" y="8830"/>
                  </a:cubicBezTo>
                  <a:cubicBezTo>
                    <a:pt x="2721" y="9249"/>
                    <a:pt x="5587" y="14312"/>
                    <a:pt x="6550" y="14961"/>
                  </a:cubicBezTo>
                  <a:cubicBezTo>
                    <a:pt x="7512" y="15589"/>
                    <a:pt x="9981" y="17137"/>
                    <a:pt x="10567" y="17639"/>
                  </a:cubicBezTo>
                  <a:cubicBezTo>
                    <a:pt x="11132" y="18141"/>
                    <a:pt x="12827" y="20297"/>
                    <a:pt x="12827" y="20297"/>
                  </a:cubicBezTo>
                  <a:cubicBezTo>
                    <a:pt x="12827" y="20297"/>
                    <a:pt x="10944" y="16447"/>
                    <a:pt x="10128" y="15840"/>
                  </a:cubicBezTo>
                  <a:cubicBezTo>
                    <a:pt x="9312" y="15233"/>
                    <a:pt x="9082" y="14061"/>
                    <a:pt x="9082" y="14061"/>
                  </a:cubicBezTo>
                  <a:lnTo>
                    <a:pt x="9082" y="14061"/>
                  </a:lnTo>
                  <a:cubicBezTo>
                    <a:pt x="9082" y="14061"/>
                    <a:pt x="12597" y="16196"/>
                    <a:pt x="13455" y="17074"/>
                  </a:cubicBezTo>
                  <a:cubicBezTo>
                    <a:pt x="14313" y="17932"/>
                    <a:pt x="16928" y="21154"/>
                    <a:pt x="17116" y="21405"/>
                  </a:cubicBezTo>
                  <a:cubicBezTo>
                    <a:pt x="17305" y="21657"/>
                    <a:pt x="18916" y="24418"/>
                    <a:pt x="18916" y="24418"/>
                  </a:cubicBezTo>
                  <a:cubicBezTo>
                    <a:pt x="18916" y="24418"/>
                    <a:pt x="22284" y="25716"/>
                    <a:pt x="22640" y="25967"/>
                  </a:cubicBezTo>
                  <a:cubicBezTo>
                    <a:pt x="22996" y="26218"/>
                    <a:pt x="24523" y="27285"/>
                    <a:pt x="24523" y="27285"/>
                  </a:cubicBezTo>
                  <a:cubicBezTo>
                    <a:pt x="24523" y="27285"/>
                    <a:pt x="23393" y="25527"/>
                    <a:pt x="22703" y="25130"/>
                  </a:cubicBezTo>
                  <a:cubicBezTo>
                    <a:pt x="22033" y="24732"/>
                    <a:pt x="20945" y="23812"/>
                    <a:pt x="20736" y="23519"/>
                  </a:cubicBezTo>
                  <a:cubicBezTo>
                    <a:pt x="20527" y="23226"/>
                    <a:pt x="19878" y="21552"/>
                    <a:pt x="19878" y="21552"/>
                  </a:cubicBezTo>
                  <a:lnTo>
                    <a:pt x="19878" y="21552"/>
                  </a:lnTo>
                  <a:lnTo>
                    <a:pt x="21887" y="22556"/>
                  </a:lnTo>
                  <a:cubicBezTo>
                    <a:pt x="21887" y="22556"/>
                    <a:pt x="21134" y="20778"/>
                    <a:pt x="21029" y="20673"/>
                  </a:cubicBezTo>
                  <a:cubicBezTo>
                    <a:pt x="20924" y="20569"/>
                    <a:pt x="20171" y="18539"/>
                    <a:pt x="19983" y="18351"/>
                  </a:cubicBezTo>
                  <a:cubicBezTo>
                    <a:pt x="19795" y="18183"/>
                    <a:pt x="19083" y="15882"/>
                    <a:pt x="19083" y="15631"/>
                  </a:cubicBezTo>
                  <a:cubicBezTo>
                    <a:pt x="19083" y="15379"/>
                    <a:pt x="12492" y="8642"/>
                    <a:pt x="12262" y="8579"/>
                  </a:cubicBezTo>
                  <a:cubicBezTo>
                    <a:pt x="12032" y="8496"/>
                    <a:pt x="8621" y="6194"/>
                    <a:pt x="8266" y="5943"/>
                  </a:cubicBezTo>
                  <a:cubicBezTo>
                    <a:pt x="7910" y="5692"/>
                    <a:pt x="3893" y="2323"/>
                    <a:pt x="3746" y="2156"/>
                  </a:cubicBezTo>
                  <a:cubicBezTo>
                    <a:pt x="3600" y="1967"/>
                    <a:pt x="1" y="1"/>
                    <a:pt x="1"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8"/>
            <p:cNvSpPr/>
            <p:nvPr/>
          </p:nvSpPr>
          <p:spPr>
            <a:xfrm>
              <a:off x="1496625" y="3201425"/>
              <a:ext cx="559200" cy="499050"/>
            </a:xfrm>
            <a:custGeom>
              <a:rect b="b" l="l" r="r" t="t"/>
              <a:pathLst>
                <a:path extrusionOk="0" h="19962" w="22368">
                  <a:moveTo>
                    <a:pt x="0" y="0"/>
                  </a:moveTo>
                  <a:cubicBezTo>
                    <a:pt x="0" y="0"/>
                    <a:pt x="1339" y="1360"/>
                    <a:pt x="1507" y="1570"/>
                  </a:cubicBezTo>
                  <a:cubicBezTo>
                    <a:pt x="1695" y="1800"/>
                    <a:pt x="2051" y="3725"/>
                    <a:pt x="2051" y="4331"/>
                  </a:cubicBezTo>
                  <a:cubicBezTo>
                    <a:pt x="2051" y="4959"/>
                    <a:pt x="2658" y="6319"/>
                    <a:pt x="2951" y="6528"/>
                  </a:cubicBezTo>
                  <a:cubicBezTo>
                    <a:pt x="3243" y="6738"/>
                    <a:pt x="4729" y="7888"/>
                    <a:pt x="4729" y="7888"/>
                  </a:cubicBezTo>
                  <a:cubicBezTo>
                    <a:pt x="4729" y="7888"/>
                    <a:pt x="8391" y="11508"/>
                    <a:pt x="8893" y="12408"/>
                  </a:cubicBezTo>
                  <a:cubicBezTo>
                    <a:pt x="9395" y="13308"/>
                    <a:pt x="10650" y="16174"/>
                    <a:pt x="10650" y="16174"/>
                  </a:cubicBezTo>
                  <a:lnTo>
                    <a:pt x="10253" y="13119"/>
                  </a:lnTo>
                  <a:lnTo>
                    <a:pt x="10253" y="13119"/>
                  </a:lnTo>
                  <a:cubicBezTo>
                    <a:pt x="10253" y="13120"/>
                    <a:pt x="12722" y="16467"/>
                    <a:pt x="12868" y="17283"/>
                  </a:cubicBezTo>
                  <a:cubicBezTo>
                    <a:pt x="13015" y="18099"/>
                    <a:pt x="13203" y="19794"/>
                    <a:pt x="13203" y="19794"/>
                  </a:cubicBezTo>
                  <a:lnTo>
                    <a:pt x="22368" y="19961"/>
                  </a:lnTo>
                  <a:cubicBezTo>
                    <a:pt x="22368" y="19961"/>
                    <a:pt x="20254" y="17137"/>
                    <a:pt x="19313" y="16342"/>
                  </a:cubicBezTo>
                  <a:cubicBezTo>
                    <a:pt x="18392" y="15567"/>
                    <a:pt x="16446" y="13308"/>
                    <a:pt x="16446" y="13308"/>
                  </a:cubicBezTo>
                  <a:cubicBezTo>
                    <a:pt x="16446" y="13308"/>
                    <a:pt x="13956" y="11446"/>
                    <a:pt x="13203" y="11111"/>
                  </a:cubicBezTo>
                  <a:cubicBezTo>
                    <a:pt x="12450" y="10797"/>
                    <a:pt x="10211" y="8642"/>
                    <a:pt x="9897" y="8433"/>
                  </a:cubicBezTo>
                  <a:cubicBezTo>
                    <a:pt x="9583" y="8202"/>
                    <a:pt x="7742" y="6089"/>
                    <a:pt x="7742" y="6089"/>
                  </a:cubicBezTo>
                  <a:lnTo>
                    <a:pt x="7742" y="6089"/>
                  </a:lnTo>
                  <a:cubicBezTo>
                    <a:pt x="7742" y="6089"/>
                    <a:pt x="8746" y="8349"/>
                    <a:pt x="8997" y="8705"/>
                  </a:cubicBezTo>
                  <a:cubicBezTo>
                    <a:pt x="9249" y="9081"/>
                    <a:pt x="10337" y="10609"/>
                    <a:pt x="10358" y="10755"/>
                  </a:cubicBezTo>
                  <a:cubicBezTo>
                    <a:pt x="10359" y="10762"/>
                    <a:pt x="10358" y="10765"/>
                    <a:pt x="10355" y="10765"/>
                  </a:cubicBezTo>
                  <a:cubicBezTo>
                    <a:pt x="10276" y="10765"/>
                    <a:pt x="9052" y="9416"/>
                    <a:pt x="8474" y="8997"/>
                  </a:cubicBezTo>
                  <a:cubicBezTo>
                    <a:pt x="7847" y="8579"/>
                    <a:pt x="6382" y="6947"/>
                    <a:pt x="6173" y="6591"/>
                  </a:cubicBezTo>
                  <a:cubicBezTo>
                    <a:pt x="5964" y="6236"/>
                    <a:pt x="4666" y="4562"/>
                    <a:pt x="4415" y="3976"/>
                  </a:cubicBezTo>
                  <a:cubicBezTo>
                    <a:pt x="4164" y="3411"/>
                    <a:pt x="1758" y="1005"/>
                    <a:pt x="1758" y="1005"/>
                  </a:cubicBezTo>
                  <a:lnTo>
                    <a:pt x="0"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8"/>
            <p:cNvSpPr/>
            <p:nvPr/>
          </p:nvSpPr>
          <p:spPr>
            <a:xfrm>
              <a:off x="2357625" y="2962900"/>
              <a:ext cx="711950" cy="571750"/>
            </a:xfrm>
            <a:custGeom>
              <a:rect b="b" l="l" r="r" t="t"/>
              <a:pathLst>
                <a:path extrusionOk="0" h="22870" w="28478">
                  <a:moveTo>
                    <a:pt x="1047" y="0"/>
                  </a:moveTo>
                  <a:lnTo>
                    <a:pt x="1047" y="0"/>
                  </a:lnTo>
                  <a:cubicBezTo>
                    <a:pt x="1047" y="0"/>
                    <a:pt x="1863" y="2616"/>
                    <a:pt x="2407" y="3201"/>
                  </a:cubicBezTo>
                  <a:cubicBezTo>
                    <a:pt x="2930" y="3766"/>
                    <a:pt x="5085" y="5126"/>
                    <a:pt x="5483" y="5608"/>
                  </a:cubicBezTo>
                  <a:cubicBezTo>
                    <a:pt x="5880" y="6068"/>
                    <a:pt x="8035" y="8495"/>
                    <a:pt x="8035" y="8495"/>
                  </a:cubicBezTo>
                  <a:lnTo>
                    <a:pt x="5441" y="7240"/>
                  </a:lnTo>
                  <a:cubicBezTo>
                    <a:pt x="5441" y="7240"/>
                    <a:pt x="4018" y="6382"/>
                    <a:pt x="3620" y="6173"/>
                  </a:cubicBezTo>
                  <a:cubicBezTo>
                    <a:pt x="3223" y="5963"/>
                    <a:pt x="1" y="5273"/>
                    <a:pt x="1" y="5273"/>
                  </a:cubicBezTo>
                  <a:lnTo>
                    <a:pt x="1" y="5273"/>
                  </a:lnTo>
                  <a:cubicBezTo>
                    <a:pt x="1" y="5273"/>
                    <a:pt x="4792" y="8683"/>
                    <a:pt x="5294" y="9227"/>
                  </a:cubicBezTo>
                  <a:cubicBezTo>
                    <a:pt x="5796" y="9751"/>
                    <a:pt x="6989" y="11111"/>
                    <a:pt x="6989" y="11111"/>
                  </a:cubicBezTo>
                  <a:cubicBezTo>
                    <a:pt x="6989" y="11111"/>
                    <a:pt x="8600" y="14626"/>
                    <a:pt x="8747" y="14751"/>
                  </a:cubicBezTo>
                  <a:cubicBezTo>
                    <a:pt x="8893" y="14856"/>
                    <a:pt x="10211" y="16530"/>
                    <a:pt x="10316" y="16676"/>
                  </a:cubicBezTo>
                  <a:cubicBezTo>
                    <a:pt x="10421" y="16823"/>
                    <a:pt x="12534" y="20191"/>
                    <a:pt x="12638" y="20191"/>
                  </a:cubicBezTo>
                  <a:cubicBezTo>
                    <a:pt x="12764" y="20191"/>
                    <a:pt x="11529" y="16885"/>
                    <a:pt x="10965" y="15965"/>
                  </a:cubicBezTo>
                  <a:lnTo>
                    <a:pt x="10609" y="13266"/>
                  </a:lnTo>
                  <a:lnTo>
                    <a:pt x="10609" y="13266"/>
                  </a:lnTo>
                  <a:cubicBezTo>
                    <a:pt x="10609" y="13266"/>
                    <a:pt x="11906" y="14709"/>
                    <a:pt x="12115" y="14961"/>
                  </a:cubicBezTo>
                  <a:cubicBezTo>
                    <a:pt x="12325" y="15212"/>
                    <a:pt x="14229" y="15986"/>
                    <a:pt x="14689" y="16174"/>
                  </a:cubicBezTo>
                  <a:cubicBezTo>
                    <a:pt x="15149" y="16362"/>
                    <a:pt x="18246" y="18246"/>
                    <a:pt x="18706" y="18622"/>
                  </a:cubicBezTo>
                  <a:cubicBezTo>
                    <a:pt x="19167" y="18978"/>
                    <a:pt x="22786" y="22870"/>
                    <a:pt x="22786" y="22870"/>
                  </a:cubicBezTo>
                  <a:lnTo>
                    <a:pt x="21175" y="19334"/>
                  </a:lnTo>
                  <a:lnTo>
                    <a:pt x="20213" y="18329"/>
                  </a:lnTo>
                  <a:lnTo>
                    <a:pt x="23037" y="20547"/>
                  </a:lnTo>
                  <a:cubicBezTo>
                    <a:pt x="23037" y="20547"/>
                    <a:pt x="24837" y="21007"/>
                    <a:pt x="25151" y="21196"/>
                  </a:cubicBezTo>
                  <a:cubicBezTo>
                    <a:pt x="25465" y="21363"/>
                    <a:pt x="26615" y="22095"/>
                    <a:pt x="26615" y="22095"/>
                  </a:cubicBezTo>
                  <a:lnTo>
                    <a:pt x="27369" y="21238"/>
                  </a:lnTo>
                  <a:cubicBezTo>
                    <a:pt x="27369" y="21238"/>
                    <a:pt x="28268" y="20380"/>
                    <a:pt x="28373" y="20254"/>
                  </a:cubicBezTo>
                  <a:cubicBezTo>
                    <a:pt x="28478" y="20150"/>
                    <a:pt x="23435" y="16718"/>
                    <a:pt x="23435" y="16718"/>
                  </a:cubicBezTo>
                  <a:cubicBezTo>
                    <a:pt x="23435" y="16718"/>
                    <a:pt x="10755" y="6235"/>
                    <a:pt x="10651" y="6235"/>
                  </a:cubicBezTo>
                  <a:cubicBezTo>
                    <a:pt x="10525" y="6235"/>
                    <a:pt x="7136" y="3097"/>
                    <a:pt x="6529" y="2846"/>
                  </a:cubicBezTo>
                  <a:cubicBezTo>
                    <a:pt x="5922" y="2595"/>
                    <a:pt x="2574" y="586"/>
                    <a:pt x="2323" y="502"/>
                  </a:cubicBezTo>
                  <a:cubicBezTo>
                    <a:pt x="2072" y="440"/>
                    <a:pt x="1047" y="0"/>
                    <a:pt x="1047"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8"/>
            <p:cNvSpPr/>
            <p:nvPr/>
          </p:nvSpPr>
          <p:spPr>
            <a:xfrm>
              <a:off x="2294850" y="3218675"/>
              <a:ext cx="550850" cy="499200"/>
            </a:xfrm>
            <a:custGeom>
              <a:rect b="b" l="l" r="r" t="t"/>
              <a:pathLst>
                <a:path extrusionOk="0" h="19968" w="22034">
                  <a:moveTo>
                    <a:pt x="1" y="1"/>
                  </a:moveTo>
                  <a:lnTo>
                    <a:pt x="1905" y="1465"/>
                  </a:lnTo>
                  <a:lnTo>
                    <a:pt x="3872" y="4227"/>
                  </a:lnTo>
                  <a:lnTo>
                    <a:pt x="4981" y="6131"/>
                  </a:lnTo>
                  <a:lnTo>
                    <a:pt x="5232" y="7596"/>
                  </a:lnTo>
                  <a:cubicBezTo>
                    <a:pt x="5232" y="7596"/>
                    <a:pt x="7638" y="9144"/>
                    <a:pt x="8056" y="9354"/>
                  </a:cubicBezTo>
                  <a:cubicBezTo>
                    <a:pt x="8496" y="9563"/>
                    <a:pt x="10211" y="13120"/>
                    <a:pt x="10211" y="13120"/>
                  </a:cubicBezTo>
                  <a:lnTo>
                    <a:pt x="8956" y="11885"/>
                  </a:lnTo>
                  <a:lnTo>
                    <a:pt x="5838" y="10567"/>
                  </a:lnTo>
                  <a:lnTo>
                    <a:pt x="5838" y="10567"/>
                  </a:lnTo>
                  <a:cubicBezTo>
                    <a:pt x="5839" y="10567"/>
                    <a:pt x="8705" y="12534"/>
                    <a:pt x="8851" y="12827"/>
                  </a:cubicBezTo>
                  <a:cubicBezTo>
                    <a:pt x="8998" y="13120"/>
                    <a:pt x="9312" y="14585"/>
                    <a:pt x="9354" y="14731"/>
                  </a:cubicBezTo>
                  <a:cubicBezTo>
                    <a:pt x="9395" y="14877"/>
                    <a:pt x="8245" y="18706"/>
                    <a:pt x="8245" y="18706"/>
                  </a:cubicBezTo>
                  <a:cubicBezTo>
                    <a:pt x="8245" y="18706"/>
                    <a:pt x="15715" y="19968"/>
                    <a:pt x="16343" y="19968"/>
                  </a:cubicBezTo>
                  <a:cubicBezTo>
                    <a:pt x="16367" y="19968"/>
                    <a:pt x="16381" y="19966"/>
                    <a:pt x="16384" y="19962"/>
                  </a:cubicBezTo>
                  <a:cubicBezTo>
                    <a:pt x="16447" y="19857"/>
                    <a:pt x="22033" y="18706"/>
                    <a:pt x="22033" y="18706"/>
                  </a:cubicBezTo>
                  <a:cubicBezTo>
                    <a:pt x="22033" y="18706"/>
                    <a:pt x="20924" y="17137"/>
                    <a:pt x="20778" y="17012"/>
                  </a:cubicBezTo>
                  <a:cubicBezTo>
                    <a:pt x="20631" y="16907"/>
                    <a:pt x="19250" y="16028"/>
                    <a:pt x="19250" y="16028"/>
                  </a:cubicBezTo>
                  <a:cubicBezTo>
                    <a:pt x="19250" y="16028"/>
                    <a:pt x="16949" y="13538"/>
                    <a:pt x="16698" y="13392"/>
                  </a:cubicBezTo>
                  <a:cubicBezTo>
                    <a:pt x="16447" y="13266"/>
                    <a:pt x="14689" y="11614"/>
                    <a:pt x="14689" y="11613"/>
                  </a:cubicBezTo>
                  <a:lnTo>
                    <a:pt x="14689" y="11613"/>
                  </a:lnTo>
                  <a:cubicBezTo>
                    <a:pt x="14689" y="11614"/>
                    <a:pt x="15380" y="13183"/>
                    <a:pt x="15442" y="13371"/>
                  </a:cubicBezTo>
                  <a:cubicBezTo>
                    <a:pt x="15526" y="13538"/>
                    <a:pt x="16698" y="15652"/>
                    <a:pt x="16698" y="15798"/>
                  </a:cubicBezTo>
                  <a:cubicBezTo>
                    <a:pt x="16698" y="15803"/>
                    <a:pt x="16695" y="15806"/>
                    <a:pt x="16689" y="15806"/>
                  </a:cubicBezTo>
                  <a:cubicBezTo>
                    <a:pt x="16530" y="15806"/>
                    <a:pt x="14271" y="13936"/>
                    <a:pt x="14271" y="13936"/>
                  </a:cubicBezTo>
                  <a:lnTo>
                    <a:pt x="13162" y="12283"/>
                  </a:lnTo>
                  <a:lnTo>
                    <a:pt x="11613" y="11383"/>
                  </a:lnTo>
                  <a:cubicBezTo>
                    <a:pt x="11613" y="11383"/>
                    <a:pt x="10044" y="9207"/>
                    <a:pt x="10002" y="9103"/>
                  </a:cubicBezTo>
                  <a:cubicBezTo>
                    <a:pt x="9960" y="8998"/>
                    <a:pt x="6069" y="4897"/>
                    <a:pt x="6069" y="4897"/>
                  </a:cubicBezTo>
                  <a:lnTo>
                    <a:pt x="4416" y="3014"/>
                  </a:lnTo>
                  <a:lnTo>
                    <a:pt x="2198" y="1005"/>
                  </a:lnTo>
                  <a:lnTo>
                    <a:pt x="1"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8"/>
          <p:cNvSpPr/>
          <p:nvPr/>
        </p:nvSpPr>
        <p:spPr>
          <a:xfrm>
            <a:off x="-27" y="3964102"/>
            <a:ext cx="6779791" cy="1179449"/>
          </a:xfrm>
          <a:custGeom>
            <a:rect b="b" l="l" r="r" t="t"/>
            <a:pathLst>
              <a:path extrusionOk="0" h="36160" w="154578">
                <a:moveTo>
                  <a:pt x="0" y="36160"/>
                </a:moveTo>
                <a:lnTo>
                  <a:pt x="154577" y="36160"/>
                </a:lnTo>
                <a:cubicBezTo>
                  <a:pt x="154577" y="36160"/>
                  <a:pt x="115616" y="25285"/>
                  <a:pt x="62912" y="16546"/>
                </a:cubicBezTo>
                <a:cubicBezTo>
                  <a:pt x="62378" y="12576"/>
                  <a:pt x="61110" y="4604"/>
                  <a:pt x="60543" y="4704"/>
                </a:cubicBezTo>
                <a:cubicBezTo>
                  <a:pt x="59943" y="4770"/>
                  <a:pt x="58475" y="12176"/>
                  <a:pt x="57808" y="15712"/>
                </a:cubicBezTo>
                <a:cubicBezTo>
                  <a:pt x="57675" y="15678"/>
                  <a:pt x="57574" y="15678"/>
                  <a:pt x="57441" y="15645"/>
                </a:cubicBezTo>
                <a:cubicBezTo>
                  <a:pt x="57408" y="14010"/>
                  <a:pt x="57308" y="11842"/>
                  <a:pt x="56907" y="11609"/>
                </a:cubicBezTo>
                <a:cubicBezTo>
                  <a:pt x="56507" y="11342"/>
                  <a:pt x="55907" y="13543"/>
                  <a:pt x="55506" y="15345"/>
                </a:cubicBezTo>
                <a:cubicBezTo>
                  <a:pt x="54606" y="15211"/>
                  <a:pt x="53705" y="15044"/>
                  <a:pt x="52804" y="14911"/>
                </a:cubicBezTo>
                <a:cubicBezTo>
                  <a:pt x="52571" y="13410"/>
                  <a:pt x="52171" y="11342"/>
                  <a:pt x="51870" y="11242"/>
                </a:cubicBezTo>
                <a:cubicBezTo>
                  <a:pt x="51570" y="11175"/>
                  <a:pt x="51103" y="13076"/>
                  <a:pt x="50770" y="14611"/>
                </a:cubicBezTo>
                <a:cubicBezTo>
                  <a:pt x="48268" y="14211"/>
                  <a:pt x="45799" y="13844"/>
                  <a:pt x="43264" y="13477"/>
                </a:cubicBezTo>
                <a:cubicBezTo>
                  <a:pt x="44665" y="12810"/>
                  <a:pt x="45633" y="11942"/>
                  <a:pt x="44165" y="10942"/>
                </a:cubicBezTo>
                <a:cubicBezTo>
                  <a:pt x="41096" y="8773"/>
                  <a:pt x="46400" y="8440"/>
                  <a:pt x="42764" y="5805"/>
                </a:cubicBezTo>
                <a:cubicBezTo>
                  <a:pt x="39128" y="3169"/>
                  <a:pt x="32657" y="3003"/>
                  <a:pt x="31756" y="4504"/>
                </a:cubicBezTo>
                <a:cubicBezTo>
                  <a:pt x="30855" y="5971"/>
                  <a:pt x="32990" y="7973"/>
                  <a:pt x="31756" y="7806"/>
                </a:cubicBezTo>
                <a:cubicBezTo>
                  <a:pt x="30522" y="7639"/>
                  <a:pt x="27153" y="6472"/>
                  <a:pt x="27686" y="7973"/>
                </a:cubicBezTo>
                <a:cubicBezTo>
                  <a:pt x="28120" y="9140"/>
                  <a:pt x="25952" y="9074"/>
                  <a:pt x="25318" y="9074"/>
                </a:cubicBezTo>
                <a:cubicBezTo>
                  <a:pt x="23950" y="9074"/>
                  <a:pt x="20515" y="7906"/>
                  <a:pt x="22850" y="6705"/>
                </a:cubicBezTo>
                <a:cubicBezTo>
                  <a:pt x="23183" y="6538"/>
                  <a:pt x="23617" y="6472"/>
                  <a:pt x="23950" y="6238"/>
                </a:cubicBezTo>
                <a:cubicBezTo>
                  <a:pt x="26319" y="4537"/>
                  <a:pt x="22683" y="2435"/>
                  <a:pt x="20348" y="2169"/>
                </a:cubicBezTo>
                <a:cubicBezTo>
                  <a:pt x="18613" y="1968"/>
                  <a:pt x="15478" y="1868"/>
                  <a:pt x="14377" y="3570"/>
                </a:cubicBezTo>
                <a:cubicBezTo>
                  <a:pt x="12876" y="5805"/>
                  <a:pt x="18813" y="6472"/>
                  <a:pt x="12876" y="5805"/>
                </a:cubicBezTo>
                <a:cubicBezTo>
                  <a:pt x="12576" y="5771"/>
                  <a:pt x="12309" y="5771"/>
                  <a:pt x="12042" y="5738"/>
                </a:cubicBezTo>
                <a:cubicBezTo>
                  <a:pt x="11375" y="4737"/>
                  <a:pt x="11442" y="3736"/>
                  <a:pt x="11241" y="2402"/>
                </a:cubicBezTo>
                <a:cubicBezTo>
                  <a:pt x="11141" y="1501"/>
                  <a:pt x="10708" y="534"/>
                  <a:pt x="9840" y="301"/>
                </a:cubicBezTo>
                <a:cubicBezTo>
                  <a:pt x="8906" y="0"/>
                  <a:pt x="7906" y="768"/>
                  <a:pt x="7572" y="1668"/>
                </a:cubicBezTo>
                <a:cubicBezTo>
                  <a:pt x="7239" y="2602"/>
                  <a:pt x="7372" y="3603"/>
                  <a:pt x="7505" y="4570"/>
                </a:cubicBezTo>
                <a:cubicBezTo>
                  <a:pt x="7439" y="3670"/>
                  <a:pt x="6171" y="3203"/>
                  <a:pt x="5371" y="3603"/>
                </a:cubicBezTo>
                <a:cubicBezTo>
                  <a:pt x="4970" y="3803"/>
                  <a:pt x="4670" y="4103"/>
                  <a:pt x="4437" y="4437"/>
                </a:cubicBezTo>
                <a:cubicBezTo>
                  <a:pt x="3803" y="3570"/>
                  <a:pt x="2235" y="3203"/>
                  <a:pt x="1301" y="3069"/>
                </a:cubicBezTo>
                <a:cubicBezTo>
                  <a:pt x="934" y="3003"/>
                  <a:pt x="467" y="3036"/>
                  <a:pt x="0" y="3103"/>
                </a:cubicBezTo>
                <a:lnTo>
                  <a:pt x="0" y="3616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8"/>
          <p:cNvSpPr/>
          <p:nvPr/>
        </p:nvSpPr>
        <p:spPr>
          <a:xfrm>
            <a:off x="1132857" y="4583956"/>
            <a:ext cx="8007235" cy="576562"/>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8"/>
          <p:cNvSpPr/>
          <p:nvPr/>
        </p:nvSpPr>
        <p:spPr>
          <a:xfrm>
            <a:off x="823899" y="543650"/>
            <a:ext cx="1772972" cy="646132"/>
          </a:xfrm>
          <a:custGeom>
            <a:rect b="b" l="l" r="r" t="t"/>
            <a:pathLst>
              <a:path extrusionOk="0" h="12706" w="34865">
                <a:moveTo>
                  <a:pt x="16019" y="0"/>
                </a:moveTo>
                <a:cubicBezTo>
                  <a:pt x="11734" y="0"/>
                  <a:pt x="8116" y="2888"/>
                  <a:pt x="7022" y="6839"/>
                </a:cubicBezTo>
                <a:cubicBezTo>
                  <a:pt x="6688" y="6778"/>
                  <a:pt x="6323" y="6748"/>
                  <a:pt x="5958" y="6748"/>
                </a:cubicBezTo>
                <a:cubicBezTo>
                  <a:pt x="2676" y="6748"/>
                  <a:pt x="1" y="9423"/>
                  <a:pt x="1" y="12706"/>
                </a:cubicBezTo>
                <a:lnTo>
                  <a:pt x="34865" y="12706"/>
                </a:lnTo>
                <a:cubicBezTo>
                  <a:pt x="34439" y="10456"/>
                  <a:pt x="32494" y="8754"/>
                  <a:pt x="30123" y="8754"/>
                </a:cubicBezTo>
                <a:cubicBezTo>
                  <a:pt x="29515" y="8754"/>
                  <a:pt x="28907" y="8876"/>
                  <a:pt x="28360" y="9089"/>
                </a:cubicBezTo>
                <a:cubicBezTo>
                  <a:pt x="27934" y="7842"/>
                  <a:pt x="26749" y="6991"/>
                  <a:pt x="25381" y="6991"/>
                </a:cubicBezTo>
                <a:lnTo>
                  <a:pt x="25077" y="6991"/>
                </a:lnTo>
                <a:cubicBezTo>
                  <a:pt x="24013" y="2979"/>
                  <a:pt x="20366" y="0"/>
                  <a:pt x="16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8"/>
          <p:cNvSpPr txBox="1"/>
          <p:nvPr>
            <p:ph type="title"/>
          </p:nvPr>
        </p:nvSpPr>
        <p:spPr>
          <a:xfrm>
            <a:off x="1388100" y="1303350"/>
            <a:ext cx="6367800" cy="2536800"/>
          </a:xfrm>
          <a:prstGeom prst="rect">
            <a:avLst/>
          </a:prstGeom>
        </p:spPr>
        <p:txBody>
          <a:bodyPr anchorCtr="0" anchor="ctr" bIns="91425" lIns="91425" spcFirstLastPara="1" rIns="91425" wrap="square" tIns="91425">
            <a:noAutofit/>
          </a:bodyPr>
          <a:lstStyle>
            <a:lvl1pPr lvl="0" algn="ctr">
              <a:spcBef>
                <a:spcPts val="0"/>
              </a:spcBef>
              <a:spcAft>
                <a:spcPts val="0"/>
              </a:spcAft>
              <a:buSzPts val="4800"/>
              <a:buNone/>
              <a:defRPr sz="77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43" name="Shape 143"/>
        <p:cNvGrpSpPr/>
        <p:nvPr/>
      </p:nvGrpSpPr>
      <p:grpSpPr>
        <a:xfrm>
          <a:off x="0" y="0"/>
          <a:ext cx="0" cy="0"/>
          <a:chOff x="0" y="0"/>
          <a:chExt cx="0" cy="0"/>
        </a:xfrm>
      </p:grpSpPr>
      <p:grpSp>
        <p:nvGrpSpPr>
          <p:cNvPr id="144" name="Google Shape;144;p9"/>
          <p:cNvGrpSpPr/>
          <p:nvPr/>
        </p:nvGrpSpPr>
        <p:grpSpPr>
          <a:xfrm>
            <a:off x="5353280" y="460688"/>
            <a:ext cx="1311686" cy="569694"/>
            <a:chOff x="5207050" y="881000"/>
            <a:chExt cx="1053225" cy="457475"/>
          </a:xfrm>
        </p:grpSpPr>
        <p:sp>
          <p:nvSpPr>
            <p:cNvPr id="145" name="Google Shape;145;p9"/>
            <p:cNvSpPr/>
            <p:nvPr/>
          </p:nvSpPr>
          <p:spPr>
            <a:xfrm>
              <a:off x="5207050" y="1194075"/>
              <a:ext cx="263700" cy="144400"/>
            </a:xfrm>
            <a:custGeom>
              <a:rect b="b" l="l" r="r" t="t"/>
              <a:pathLst>
                <a:path extrusionOk="0" h="5776" w="10548">
                  <a:moveTo>
                    <a:pt x="5259" y="1"/>
                  </a:moveTo>
                  <a:cubicBezTo>
                    <a:pt x="2341" y="1"/>
                    <a:pt x="1" y="2371"/>
                    <a:pt x="1" y="5289"/>
                  </a:cubicBezTo>
                  <a:cubicBezTo>
                    <a:pt x="1" y="5441"/>
                    <a:pt x="1" y="5624"/>
                    <a:pt x="1" y="5776"/>
                  </a:cubicBezTo>
                  <a:lnTo>
                    <a:pt x="10517" y="5776"/>
                  </a:lnTo>
                  <a:cubicBezTo>
                    <a:pt x="10548" y="5624"/>
                    <a:pt x="10548" y="5441"/>
                    <a:pt x="10548" y="5289"/>
                  </a:cubicBezTo>
                  <a:cubicBezTo>
                    <a:pt x="10548" y="2949"/>
                    <a:pt x="9028" y="973"/>
                    <a:pt x="6931" y="274"/>
                  </a:cubicBezTo>
                  <a:cubicBezTo>
                    <a:pt x="6414" y="92"/>
                    <a:pt x="5836" y="1"/>
                    <a:pt x="525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9"/>
            <p:cNvSpPr/>
            <p:nvPr/>
          </p:nvSpPr>
          <p:spPr>
            <a:xfrm>
              <a:off x="5769375" y="1054250"/>
              <a:ext cx="490900" cy="284225"/>
            </a:xfrm>
            <a:custGeom>
              <a:rect b="b" l="l" r="r" t="t"/>
              <a:pathLst>
                <a:path extrusionOk="0" h="11369" w="19636">
                  <a:moveTo>
                    <a:pt x="9818" y="1"/>
                  </a:moveTo>
                  <a:cubicBezTo>
                    <a:pt x="9332" y="1"/>
                    <a:pt x="8845" y="31"/>
                    <a:pt x="8390" y="92"/>
                  </a:cubicBezTo>
                  <a:cubicBezTo>
                    <a:pt x="3648" y="791"/>
                    <a:pt x="0" y="4864"/>
                    <a:pt x="0" y="9819"/>
                  </a:cubicBezTo>
                  <a:cubicBezTo>
                    <a:pt x="0" y="10335"/>
                    <a:pt x="31" y="10882"/>
                    <a:pt x="122" y="11369"/>
                  </a:cubicBezTo>
                  <a:lnTo>
                    <a:pt x="19484" y="11369"/>
                  </a:lnTo>
                  <a:cubicBezTo>
                    <a:pt x="19575" y="10882"/>
                    <a:pt x="19636" y="10335"/>
                    <a:pt x="19636" y="9819"/>
                  </a:cubicBezTo>
                  <a:cubicBezTo>
                    <a:pt x="19636" y="4378"/>
                    <a:pt x="15229" y="1"/>
                    <a:pt x="98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9"/>
            <p:cNvSpPr/>
            <p:nvPr/>
          </p:nvSpPr>
          <p:spPr>
            <a:xfrm>
              <a:off x="5380300" y="881000"/>
              <a:ext cx="630750" cy="457475"/>
            </a:xfrm>
            <a:custGeom>
              <a:rect b="b" l="l" r="r" t="t"/>
              <a:pathLst>
                <a:path extrusionOk="0" h="18299" w="25230">
                  <a:moveTo>
                    <a:pt x="12615" y="1"/>
                  </a:moveTo>
                  <a:cubicBezTo>
                    <a:pt x="5654" y="1"/>
                    <a:pt x="1" y="5654"/>
                    <a:pt x="1" y="12615"/>
                  </a:cubicBezTo>
                  <a:cubicBezTo>
                    <a:pt x="1" y="12676"/>
                    <a:pt x="1" y="12736"/>
                    <a:pt x="1" y="12797"/>
                  </a:cubicBezTo>
                  <a:cubicBezTo>
                    <a:pt x="31" y="14773"/>
                    <a:pt x="517" y="16657"/>
                    <a:pt x="1338" y="18299"/>
                  </a:cubicBezTo>
                  <a:lnTo>
                    <a:pt x="23892" y="18299"/>
                  </a:lnTo>
                  <a:cubicBezTo>
                    <a:pt x="24743" y="16597"/>
                    <a:pt x="25229" y="14651"/>
                    <a:pt x="25229" y="12615"/>
                  </a:cubicBezTo>
                  <a:cubicBezTo>
                    <a:pt x="25229" y="10609"/>
                    <a:pt x="24773" y="8724"/>
                    <a:pt x="23953" y="7022"/>
                  </a:cubicBezTo>
                  <a:cubicBezTo>
                    <a:pt x="21886" y="2858"/>
                    <a:pt x="17600" y="1"/>
                    <a:pt x="1261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8" name="Google Shape;148;p9"/>
          <p:cNvSpPr/>
          <p:nvPr/>
        </p:nvSpPr>
        <p:spPr>
          <a:xfrm>
            <a:off x="25" y="3368375"/>
            <a:ext cx="5212075" cy="1372675"/>
          </a:xfrm>
          <a:custGeom>
            <a:rect b="b" l="l" r="r" t="t"/>
            <a:pathLst>
              <a:path extrusionOk="0" h="54907" w="208483">
                <a:moveTo>
                  <a:pt x="95468" y="1"/>
                </a:moveTo>
                <a:lnTo>
                  <a:pt x="0" y="25719"/>
                </a:lnTo>
                <a:lnTo>
                  <a:pt x="0" y="44199"/>
                </a:lnTo>
                <a:lnTo>
                  <a:pt x="208482" y="54907"/>
                </a:lnTo>
                <a:lnTo>
                  <a:pt x="208482" y="30989"/>
                </a:lnTo>
                <a:lnTo>
                  <a:pt x="181263" y="14177"/>
                </a:lnTo>
                <a:lnTo>
                  <a:pt x="157512" y="22583"/>
                </a:lnTo>
                <a:lnTo>
                  <a:pt x="9546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9" name="Google Shape;149;p9"/>
          <p:cNvGrpSpPr/>
          <p:nvPr/>
        </p:nvGrpSpPr>
        <p:grpSpPr>
          <a:xfrm>
            <a:off x="1483229" y="3070027"/>
            <a:ext cx="4876939" cy="2073563"/>
            <a:chOff x="1190200" y="3318650"/>
            <a:chExt cx="5212075" cy="1372675"/>
          </a:xfrm>
        </p:grpSpPr>
        <p:sp>
          <p:nvSpPr>
            <p:cNvPr id="150" name="Google Shape;150;p9"/>
            <p:cNvSpPr/>
            <p:nvPr/>
          </p:nvSpPr>
          <p:spPr>
            <a:xfrm>
              <a:off x="1190200" y="3318650"/>
              <a:ext cx="5212075" cy="1372675"/>
            </a:xfrm>
            <a:custGeom>
              <a:rect b="b" l="l" r="r" t="t"/>
              <a:pathLst>
                <a:path extrusionOk="0" h="54907" w="208483">
                  <a:moveTo>
                    <a:pt x="95468" y="1"/>
                  </a:moveTo>
                  <a:lnTo>
                    <a:pt x="0" y="25719"/>
                  </a:lnTo>
                  <a:lnTo>
                    <a:pt x="0" y="44199"/>
                  </a:lnTo>
                  <a:lnTo>
                    <a:pt x="208482" y="54907"/>
                  </a:lnTo>
                  <a:lnTo>
                    <a:pt x="208482" y="30989"/>
                  </a:lnTo>
                  <a:lnTo>
                    <a:pt x="181263" y="14177"/>
                  </a:lnTo>
                  <a:lnTo>
                    <a:pt x="157512" y="22583"/>
                  </a:lnTo>
                  <a:lnTo>
                    <a:pt x="9546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9"/>
            <p:cNvSpPr/>
            <p:nvPr/>
          </p:nvSpPr>
          <p:spPr>
            <a:xfrm>
              <a:off x="1190200" y="3318650"/>
              <a:ext cx="2386725" cy="1104975"/>
            </a:xfrm>
            <a:custGeom>
              <a:rect b="b" l="l" r="r" t="t"/>
              <a:pathLst>
                <a:path extrusionOk="0" h="44199" w="95469">
                  <a:moveTo>
                    <a:pt x="95468" y="1"/>
                  </a:moveTo>
                  <a:lnTo>
                    <a:pt x="0" y="25719"/>
                  </a:lnTo>
                  <a:lnTo>
                    <a:pt x="0" y="44199"/>
                  </a:lnTo>
                  <a:lnTo>
                    <a:pt x="93167" y="12509"/>
                  </a:lnTo>
                  <a:lnTo>
                    <a:pt x="83493" y="12509"/>
                  </a:lnTo>
                  <a:lnTo>
                    <a:pt x="9546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2" name="Google Shape;152;p9"/>
          <p:cNvSpPr/>
          <p:nvPr/>
        </p:nvSpPr>
        <p:spPr>
          <a:xfrm flipH="1">
            <a:off x="0" y="4225630"/>
            <a:ext cx="9140092" cy="934888"/>
          </a:xfrm>
          <a:custGeom>
            <a:rect b="b" l="l" r="r" t="t"/>
            <a:pathLst>
              <a:path extrusionOk="0" h="73875" w="284960">
                <a:moveTo>
                  <a:pt x="25942" y="1"/>
                </a:moveTo>
                <a:cubicBezTo>
                  <a:pt x="10014" y="1"/>
                  <a:pt x="0" y="1351"/>
                  <a:pt x="0" y="1351"/>
                </a:cubicBezTo>
                <a:lnTo>
                  <a:pt x="0" y="73874"/>
                </a:lnTo>
                <a:lnTo>
                  <a:pt x="284960" y="73874"/>
                </a:lnTo>
                <a:lnTo>
                  <a:pt x="284960" y="49588"/>
                </a:lnTo>
                <a:lnTo>
                  <a:pt x="175170" y="39315"/>
                </a:lnTo>
                <a:cubicBezTo>
                  <a:pt x="175170" y="39315"/>
                  <a:pt x="121583" y="14208"/>
                  <a:pt x="85108" y="6244"/>
                </a:cubicBezTo>
                <a:cubicBezTo>
                  <a:pt x="62323" y="1266"/>
                  <a:pt x="41361" y="1"/>
                  <a:pt x="25942"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9"/>
          <p:cNvSpPr/>
          <p:nvPr/>
        </p:nvSpPr>
        <p:spPr>
          <a:xfrm flipH="1">
            <a:off x="15" y="4348053"/>
            <a:ext cx="8007235" cy="827939"/>
          </a:xfrm>
          <a:custGeom>
            <a:rect b="b" l="l" r="r" t="t"/>
            <a:pathLst>
              <a:path extrusionOk="0" h="45560" w="249641">
                <a:moveTo>
                  <a:pt x="235897" y="0"/>
                </a:moveTo>
                <a:cubicBezTo>
                  <a:pt x="197912" y="0"/>
                  <a:pt x="88459" y="3910"/>
                  <a:pt x="1" y="45559"/>
                </a:cubicBezTo>
                <a:lnTo>
                  <a:pt x="249641" y="45559"/>
                </a:lnTo>
                <a:lnTo>
                  <a:pt x="249641" y="209"/>
                </a:lnTo>
                <a:cubicBezTo>
                  <a:pt x="249641" y="209"/>
                  <a:pt x="244679" y="0"/>
                  <a:pt x="23589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9"/>
          <p:cNvSpPr txBox="1"/>
          <p:nvPr>
            <p:ph type="title"/>
          </p:nvPr>
        </p:nvSpPr>
        <p:spPr>
          <a:xfrm>
            <a:off x="4328150" y="1482800"/>
            <a:ext cx="4045200" cy="680100"/>
          </a:xfrm>
          <a:prstGeom prst="rect">
            <a:avLst/>
          </a:prstGeom>
        </p:spPr>
        <p:txBody>
          <a:bodyPr anchorCtr="0" anchor="b" bIns="91425" lIns="91425" spcFirstLastPara="1" rIns="91425" wrap="square" tIns="91425">
            <a:noAutofit/>
          </a:bodyPr>
          <a:lstStyle>
            <a:lvl1pPr lvl="0" algn="r">
              <a:spcBef>
                <a:spcPts val="0"/>
              </a:spcBef>
              <a:spcAft>
                <a:spcPts val="0"/>
              </a:spcAft>
              <a:buSzPts val="4200"/>
              <a:buNone/>
              <a:defRPr sz="3300">
                <a:solidFill>
                  <a:srgbClr val="16343F"/>
                </a:solidFill>
              </a:defRPr>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155" name="Google Shape;155;p9"/>
          <p:cNvSpPr txBox="1"/>
          <p:nvPr>
            <p:ph idx="1" type="subTitle"/>
          </p:nvPr>
        </p:nvSpPr>
        <p:spPr>
          <a:xfrm>
            <a:off x="4328150" y="2162850"/>
            <a:ext cx="4045200" cy="1235100"/>
          </a:xfrm>
          <a:prstGeom prst="rect">
            <a:avLst/>
          </a:prstGeom>
        </p:spPr>
        <p:txBody>
          <a:bodyPr anchorCtr="0" anchor="t" bIns="91425" lIns="91425" spcFirstLastPara="1" rIns="91425" wrap="square" tIns="91425">
            <a:noAutofit/>
          </a:bodyPr>
          <a:lstStyle>
            <a:lvl1pPr lvl="0" algn="r">
              <a:lnSpc>
                <a:spcPct val="100000"/>
              </a:lnSpc>
              <a:spcBef>
                <a:spcPts val="0"/>
              </a:spcBef>
              <a:spcAft>
                <a:spcPts val="0"/>
              </a:spcAft>
              <a:buSzPts val="2100"/>
              <a:buNone/>
              <a:defRPr sz="1600">
                <a:solidFill>
                  <a:srgbClr val="16343F"/>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dk2"/>
        </a:solidFill>
      </p:bgPr>
    </p:bg>
    <p:spTree>
      <p:nvGrpSpPr>
        <p:cNvPr id="156" name="Shape 156"/>
        <p:cNvGrpSpPr/>
        <p:nvPr/>
      </p:nvGrpSpPr>
      <p:grpSpPr>
        <a:xfrm>
          <a:off x="0" y="0"/>
          <a:ext cx="0" cy="0"/>
          <a:chOff x="0" y="0"/>
          <a:chExt cx="0" cy="0"/>
        </a:xfrm>
      </p:grpSpPr>
      <p:sp>
        <p:nvSpPr>
          <p:cNvPr id="157" name="Google Shape;157;p10"/>
          <p:cNvSpPr/>
          <p:nvPr/>
        </p:nvSpPr>
        <p:spPr>
          <a:xfrm>
            <a:off x="-11575" y="0"/>
            <a:ext cx="9144000" cy="5143500"/>
          </a:xfrm>
          <a:prstGeom prst="rect">
            <a:avLst/>
          </a:prstGeom>
          <a:solidFill>
            <a:srgbClr val="81B9C3">
              <a:alpha val="50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0"/>
          <p:cNvSpPr txBox="1"/>
          <p:nvPr>
            <p:ph type="title"/>
          </p:nvPr>
        </p:nvSpPr>
        <p:spPr>
          <a:xfrm>
            <a:off x="5363600" y="442725"/>
            <a:ext cx="2954700" cy="2256600"/>
          </a:xfrm>
          <a:prstGeom prst="rect">
            <a:avLst/>
          </a:prstGeom>
        </p:spPr>
        <p:txBody>
          <a:bodyPr anchorCtr="0" anchor="t" bIns="91425" lIns="91425" spcFirstLastPara="1" rIns="91425" wrap="square" tIns="91425">
            <a:noAutofit/>
          </a:bodyPr>
          <a:lstStyle>
            <a:lvl1pPr lvl="0" algn="r">
              <a:spcBef>
                <a:spcPts val="0"/>
              </a:spcBef>
              <a:spcAft>
                <a:spcPts val="0"/>
              </a:spcAft>
              <a:buSzPts val="3300"/>
              <a:buNone/>
              <a:defRPr/>
            </a:lvl1pPr>
            <a:lvl2pPr lvl="1">
              <a:spcBef>
                <a:spcPts val="0"/>
              </a:spcBef>
              <a:spcAft>
                <a:spcPts val="0"/>
              </a:spcAft>
              <a:buSzPts val="3300"/>
              <a:buNone/>
              <a:defRPr>
                <a:latin typeface="Didact Gothic"/>
                <a:ea typeface="Didact Gothic"/>
                <a:cs typeface="Didact Gothic"/>
                <a:sym typeface="Didact Gothic"/>
              </a:defRPr>
            </a:lvl2pPr>
            <a:lvl3pPr lvl="2">
              <a:spcBef>
                <a:spcPts val="0"/>
              </a:spcBef>
              <a:spcAft>
                <a:spcPts val="0"/>
              </a:spcAft>
              <a:buSzPts val="3300"/>
              <a:buNone/>
              <a:defRPr>
                <a:latin typeface="Didact Gothic"/>
                <a:ea typeface="Didact Gothic"/>
                <a:cs typeface="Didact Gothic"/>
                <a:sym typeface="Didact Gothic"/>
              </a:defRPr>
            </a:lvl3pPr>
            <a:lvl4pPr lvl="3">
              <a:spcBef>
                <a:spcPts val="0"/>
              </a:spcBef>
              <a:spcAft>
                <a:spcPts val="0"/>
              </a:spcAft>
              <a:buSzPts val="3300"/>
              <a:buNone/>
              <a:defRPr>
                <a:latin typeface="Didact Gothic"/>
                <a:ea typeface="Didact Gothic"/>
                <a:cs typeface="Didact Gothic"/>
                <a:sym typeface="Didact Gothic"/>
              </a:defRPr>
            </a:lvl4pPr>
            <a:lvl5pPr lvl="4">
              <a:spcBef>
                <a:spcPts val="0"/>
              </a:spcBef>
              <a:spcAft>
                <a:spcPts val="0"/>
              </a:spcAft>
              <a:buSzPts val="3300"/>
              <a:buNone/>
              <a:defRPr>
                <a:latin typeface="Didact Gothic"/>
                <a:ea typeface="Didact Gothic"/>
                <a:cs typeface="Didact Gothic"/>
                <a:sym typeface="Didact Gothic"/>
              </a:defRPr>
            </a:lvl5pPr>
            <a:lvl6pPr lvl="5">
              <a:spcBef>
                <a:spcPts val="0"/>
              </a:spcBef>
              <a:spcAft>
                <a:spcPts val="0"/>
              </a:spcAft>
              <a:buSzPts val="3300"/>
              <a:buNone/>
              <a:defRPr>
                <a:latin typeface="Didact Gothic"/>
                <a:ea typeface="Didact Gothic"/>
                <a:cs typeface="Didact Gothic"/>
                <a:sym typeface="Didact Gothic"/>
              </a:defRPr>
            </a:lvl6pPr>
            <a:lvl7pPr lvl="6">
              <a:spcBef>
                <a:spcPts val="0"/>
              </a:spcBef>
              <a:spcAft>
                <a:spcPts val="0"/>
              </a:spcAft>
              <a:buSzPts val="3300"/>
              <a:buNone/>
              <a:defRPr>
                <a:latin typeface="Didact Gothic"/>
                <a:ea typeface="Didact Gothic"/>
                <a:cs typeface="Didact Gothic"/>
                <a:sym typeface="Didact Gothic"/>
              </a:defRPr>
            </a:lvl7pPr>
            <a:lvl8pPr lvl="7">
              <a:spcBef>
                <a:spcPts val="0"/>
              </a:spcBef>
              <a:spcAft>
                <a:spcPts val="0"/>
              </a:spcAft>
              <a:buSzPts val="3300"/>
              <a:buNone/>
              <a:defRPr>
                <a:latin typeface="Didact Gothic"/>
                <a:ea typeface="Didact Gothic"/>
                <a:cs typeface="Didact Gothic"/>
                <a:sym typeface="Didact Gothic"/>
              </a:defRPr>
            </a:lvl8pPr>
            <a:lvl9pPr lvl="8">
              <a:spcBef>
                <a:spcPts val="0"/>
              </a:spcBef>
              <a:spcAft>
                <a:spcPts val="0"/>
              </a:spcAft>
              <a:buSzPts val="3300"/>
              <a:buNone/>
              <a:defRPr>
                <a:latin typeface="Didact Gothic"/>
                <a:ea typeface="Didact Gothic"/>
                <a:cs typeface="Didact Gothic"/>
                <a:sym typeface="Didact Gothic"/>
              </a:defRPr>
            </a:lvl9pPr>
          </a:lstStyle>
          <a:p/>
        </p:txBody>
      </p:sp>
      <p:sp>
        <p:nvSpPr>
          <p:cNvPr id="159" name="Google Shape;159;p10"/>
          <p:cNvSpPr/>
          <p:nvPr/>
        </p:nvSpPr>
        <p:spPr>
          <a:xfrm>
            <a:off x="0" y="3754926"/>
            <a:ext cx="9140092" cy="1191930"/>
          </a:xfrm>
          <a:custGeom>
            <a:rect b="b" l="l" r="r" t="t"/>
            <a:pathLst>
              <a:path extrusionOk="0" h="31612" w="284960">
                <a:moveTo>
                  <a:pt x="46566" y="13010"/>
                </a:moveTo>
                <a:lnTo>
                  <a:pt x="66475" y="4803"/>
                </a:lnTo>
                <a:lnTo>
                  <a:pt x="72159" y="7326"/>
                </a:lnTo>
                <a:lnTo>
                  <a:pt x="82616" y="4043"/>
                </a:lnTo>
                <a:lnTo>
                  <a:pt x="87935" y="6930"/>
                </a:lnTo>
                <a:cubicBezTo>
                  <a:pt x="87935" y="6930"/>
                  <a:pt x="95686" y="9362"/>
                  <a:pt x="96202" y="9058"/>
                </a:cubicBezTo>
                <a:cubicBezTo>
                  <a:pt x="96719" y="8724"/>
                  <a:pt x="101278" y="9058"/>
                  <a:pt x="101278" y="9058"/>
                </a:cubicBezTo>
                <a:lnTo>
                  <a:pt x="107722" y="12645"/>
                </a:lnTo>
                <a:cubicBezTo>
                  <a:pt x="107722" y="12645"/>
                  <a:pt x="121066" y="7386"/>
                  <a:pt x="126750" y="4620"/>
                </a:cubicBezTo>
                <a:cubicBezTo>
                  <a:pt x="132434" y="1824"/>
                  <a:pt x="137814" y="9909"/>
                  <a:pt x="140975" y="10639"/>
                </a:cubicBezTo>
                <a:cubicBezTo>
                  <a:pt x="144106" y="11368"/>
                  <a:pt x="144258" y="4985"/>
                  <a:pt x="144258" y="4985"/>
                </a:cubicBezTo>
                <a:lnTo>
                  <a:pt x="146507" y="4043"/>
                </a:lnTo>
                <a:lnTo>
                  <a:pt x="152647" y="365"/>
                </a:lnTo>
                <a:lnTo>
                  <a:pt x="158301" y="0"/>
                </a:lnTo>
                <a:lnTo>
                  <a:pt x="161219" y="0"/>
                </a:lnTo>
                <a:lnTo>
                  <a:pt x="165961" y="5623"/>
                </a:lnTo>
                <a:cubicBezTo>
                  <a:pt x="165961" y="5623"/>
                  <a:pt x="166660" y="11642"/>
                  <a:pt x="168392" y="10000"/>
                </a:cubicBezTo>
                <a:cubicBezTo>
                  <a:pt x="170155" y="8389"/>
                  <a:pt x="171523" y="9058"/>
                  <a:pt x="171523" y="9058"/>
                </a:cubicBezTo>
                <a:lnTo>
                  <a:pt x="176903" y="9058"/>
                </a:lnTo>
                <a:lnTo>
                  <a:pt x="178605" y="7508"/>
                </a:lnTo>
                <a:cubicBezTo>
                  <a:pt x="180854" y="5532"/>
                  <a:pt x="183833" y="5076"/>
                  <a:pt x="186417" y="6383"/>
                </a:cubicBezTo>
                <a:cubicBezTo>
                  <a:pt x="188909" y="7630"/>
                  <a:pt x="190915" y="9058"/>
                  <a:pt x="190915" y="9058"/>
                </a:cubicBezTo>
                <a:lnTo>
                  <a:pt x="212618" y="10639"/>
                </a:lnTo>
                <a:lnTo>
                  <a:pt x="217755" y="4620"/>
                </a:lnTo>
                <a:lnTo>
                  <a:pt x="220612" y="4620"/>
                </a:lnTo>
                <a:lnTo>
                  <a:pt x="221737" y="11277"/>
                </a:lnTo>
                <a:lnTo>
                  <a:pt x="228606" y="10639"/>
                </a:lnTo>
                <a:lnTo>
                  <a:pt x="233743" y="15137"/>
                </a:lnTo>
                <a:lnTo>
                  <a:pt x="236783" y="18177"/>
                </a:lnTo>
                <a:lnTo>
                  <a:pt x="247178" y="15137"/>
                </a:lnTo>
                <a:lnTo>
                  <a:pt x="251494" y="19210"/>
                </a:lnTo>
                <a:lnTo>
                  <a:pt x="256327" y="15654"/>
                </a:lnTo>
                <a:lnTo>
                  <a:pt x="264686" y="12371"/>
                </a:lnTo>
                <a:lnTo>
                  <a:pt x="269245" y="14134"/>
                </a:lnTo>
                <a:lnTo>
                  <a:pt x="275355" y="8572"/>
                </a:lnTo>
                <a:lnTo>
                  <a:pt x="278850" y="11885"/>
                </a:lnTo>
                <a:lnTo>
                  <a:pt x="284960" y="5016"/>
                </a:lnTo>
                <a:lnTo>
                  <a:pt x="284960" y="31612"/>
                </a:lnTo>
                <a:lnTo>
                  <a:pt x="0" y="27751"/>
                </a:lnTo>
                <a:lnTo>
                  <a:pt x="0" y="14712"/>
                </a:lnTo>
                <a:lnTo>
                  <a:pt x="12067" y="5532"/>
                </a:lnTo>
                <a:lnTo>
                  <a:pt x="18602" y="10274"/>
                </a:lnTo>
                <a:lnTo>
                  <a:pt x="24864" y="8997"/>
                </a:lnTo>
                <a:lnTo>
                  <a:pt x="31824" y="13830"/>
                </a:lnTo>
                <a:lnTo>
                  <a:pt x="37083" y="10912"/>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60" name="Google Shape;160;p10"/>
          <p:cNvGrpSpPr/>
          <p:nvPr/>
        </p:nvGrpSpPr>
        <p:grpSpPr>
          <a:xfrm>
            <a:off x="-27" y="3801993"/>
            <a:ext cx="9144064" cy="1341558"/>
            <a:chOff x="1190200" y="4421950"/>
            <a:chExt cx="5212075" cy="1028250"/>
          </a:xfrm>
        </p:grpSpPr>
        <p:sp>
          <p:nvSpPr>
            <p:cNvPr id="161" name="Google Shape;161;p10"/>
            <p:cNvSpPr/>
            <p:nvPr/>
          </p:nvSpPr>
          <p:spPr>
            <a:xfrm>
              <a:off x="1190200" y="4546200"/>
              <a:ext cx="3864450" cy="904000"/>
            </a:xfrm>
            <a:custGeom>
              <a:rect b="b" l="l" r="r" t="t"/>
              <a:pathLst>
                <a:path extrusionOk="0" h="36160" w="154578">
                  <a:moveTo>
                    <a:pt x="0" y="36160"/>
                  </a:moveTo>
                  <a:lnTo>
                    <a:pt x="154577" y="36160"/>
                  </a:lnTo>
                  <a:cubicBezTo>
                    <a:pt x="154577" y="36160"/>
                    <a:pt x="115616" y="25285"/>
                    <a:pt x="62912" y="16546"/>
                  </a:cubicBezTo>
                  <a:cubicBezTo>
                    <a:pt x="62378" y="12576"/>
                    <a:pt x="61110" y="4604"/>
                    <a:pt x="60543" y="4704"/>
                  </a:cubicBezTo>
                  <a:cubicBezTo>
                    <a:pt x="59943" y="4770"/>
                    <a:pt x="58475" y="12176"/>
                    <a:pt x="57808" y="15712"/>
                  </a:cubicBezTo>
                  <a:cubicBezTo>
                    <a:pt x="57675" y="15678"/>
                    <a:pt x="57574" y="15678"/>
                    <a:pt x="57441" y="15645"/>
                  </a:cubicBezTo>
                  <a:cubicBezTo>
                    <a:pt x="57408" y="14010"/>
                    <a:pt x="57308" y="11842"/>
                    <a:pt x="56907" y="11609"/>
                  </a:cubicBezTo>
                  <a:cubicBezTo>
                    <a:pt x="56507" y="11342"/>
                    <a:pt x="55907" y="13543"/>
                    <a:pt x="55506" y="15345"/>
                  </a:cubicBezTo>
                  <a:cubicBezTo>
                    <a:pt x="54606" y="15211"/>
                    <a:pt x="53705" y="15044"/>
                    <a:pt x="52804" y="14911"/>
                  </a:cubicBezTo>
                  <a:cubicBezTo>
                    <a:pt x="52571" y="13410"/>
                    <a:pt x="52171" y="11342"/>
                    <a:pt x="51870" y="11242"/>
                  </a:cubicBezTo>
                  <a:cubicBezTo>
                    <a:pt x="51570" y="11175"/>
                    <a:pt x="51103" y="13076"/>
                    <a:pt x="50770" y="14611"/>
                  </a:cubicBezTo>
                  <a:cubicBezTo>
                    <a:pt x="48268" y="14211"/>
                    <a:pt x="45799" y="13844"/>
                    <a:pt x="43264" y="13477"/>
                  </a:cubicBezTo>
                  <a:cubicBezTo>
                    <a:pt x="44665" y="12810"/>
                    <a:pt x="45633" y="11942"/>
                    <a:pt x="44165" y="10942"/>
                  </a:cubicBezTo>
                  <a:cubicBezTo>
                    <a:pt x="41096" y="8773"/>
                    <a:pt x="46400" y="8440"/>
                    <a:pt x="42764" y="5805"/>
                  </a:cubicBezTo>
                  <a:cubicBezTo>
                    <a:pt x="39128" y="3169"/>
                    <a:pt x="32657" y="3003"/>
                    <a:pt x="31756" y="4504"/>
                  </a:cubicBezTo>
                  <a:cubicBezTo>
                    <a:pt x="30855" y="5971"/>
                    <a:pt x="32990" y="7973"/>
                    <a:pt x="31756" y="7806"/>
                  </a:cubicBezTo>
                  <a:cubicBezTo>
                    <a:pt x="30522" y="7639"/>
                    <a:pt x="27153" y="6472"/>
                    <a:pt x="27686" y="7973"/>
                  </a:cubicBezTo>
                  <a:cubicBezTo>
                    <a:pt x="28120" y="9140"/>
                    <a:pt x="25952" y="9074"/>
                    <a:pt x="25318" y="9074"/>
                  </a:cubicBezTo>
                  <a:cubicBezTo>
                    <a:pt x="23950" y="9074"/>
                    <a:pt x="20515" y="7906"/>
                    <a:pt x="22850" y="6705"/>
                  </a:cubicBezTo>
                  <a:cubicBezTo>
                    <a:pt x="23183" y="6538"/>
                    <a:pt x="23617" y="6472"/>
                    <a:pt x="23950" y="6238"/>
                  </a:cubicBezTo>
                  <a:cubicBezTo>
                    <a:pt x="26319" y="4537"/>
                    <a:pt x="22683" y="2435"/>
                    <a:pt x="20348" y="2169"/>
                  </a:cubicBezTo>
                  <a:cubicBezTo>
                    <a:pt x="18613" y="1968"/>
                    <a:pt x="15478" y="1868"/>
                    <a:pt x="14377" y="3570"/>
                  </a:cubicBezTo>
                  <a:cubicBezTo>
                    <a:pt x="12876" y="5805"/>
                    <a:pt x="18813" y="6472"/>
                    <a:pt x="12876" y="5805"/>
                  </a:cubicBezTo>
                  <a:cubicBezTo>
                    <a:pt x="12576" y="5771"/>
                    <a:pt x="12309" y="5771"/>
                    <a:pt x="12042" y="5738"/>
                  </a:cubicBezTo>
                  <a:cubicBezTo>
                    <a:pt x="11375" y="4737"/>
                    <a:pt x="11442" y="3736"/>
                    <a:pt x="11241" y="2402"/>
                  </a:cubicBezTo>
                  <a:cubicBezTo>
                    <a:pt x="11141" y="1501"/>
                    <a:pt x="10708" y="534"/>
                    <a:pt x="9840" y="301"/>
                  </a:cubicBezTo>
                  <a:cubicBezTo>
                    <a:pt x="8906" y="0"/>
                    <a:pt x="7906" y="768"/>
                    <a:pt x="7572" y="1668"/>
                  </a:cubicBezTo>
                  <a:cubicBezTo>
                    <a:pt x="7239" y="2602"/>
                    <a:pt x="7372" y="3603"/>
                    <a:pt x="7505" y="4570"/>
                  </a:cubicBezTo>
                  <a:cubicBezTo>
                    <a:pt x="7439" y="3670"/>
                    <a:pt x="6171" y="3203"/>
                    <a:pt x="5371" y="3603"/>
                  </a:cubicBezTo>
                  <a:cubicBezTo>
                    <a:pt x="4970" y="3803"/>
                    <a:pt x="4670" y="4103"/>
                    <a:pt x="4437" y="4437"/>
                  </a:cubicBezTo>
                  <a:cubicBezTo>
                    <a:pt x="3803" y="3570"/>
                    <a:pt x="2235" y="3203"/>
                    <a:pt x="1301" y="3069"/>
                  </a:cubicBezTo>
                  <a:cubicBezTo>
                    <a:pt x="934" y="3003"/>
                    <a:pt x="467" y="3036"/>
                    <a:pt x="0" y="3103"/>
                  </a:cubicBezTo>
                  <a:lnTo>
                    <a:pt x="0" y="3616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0"/>
            <p:cNvSpPr/>
            <p:nvPr/>
          </p:nvSpPr>
          <p:spPr>
            <a:xfrm>
              <a:off x="1190200" y="4421950"/>
              <a:ext cx="5212075" cy="1028250"/>
            </a:xfrm>
            <a:custGeom>
              <a:rect b="b" l="l" r="r" t="t"/>
              <a:pathLst>
                <a:path extrusionOk="0" h="41130" w="208483">
                  <a:moveTo>
                    <a:pt x="190136" y="11108"/>
                  </a:moveTo>
                  <a:cubicBezTo>
                    <a:pt x="189836" y="9574"/>
                    <a:pt x="189202" y="6872"/>
                    <a:pt x="188868" y="6972"/>
                  </a:cubicBezTo>
                  <a:cubicBezTo>
                    <a:pt x="188501" y="7072"/>
                    <a:pt x="188068" y="9707"/>
                    <a:pt x="187834" y="11208"/>
                  </a:cubicBezTo>
                  <a:cubicBezTo>
                    <a:pt x="186733" y="11242"/>
                    <a:pt x="185633" y="11275"/>
                    <a:pt x="184532" y="11342"/>
                  </a:cubicBezTo>
                  <a:cubicBezTo>
                    <a:pt x="183965" y="8606"/>
                    <a:pt x="182530" y="1935"/>
                    <a:pt x="181596" y="2869"/>
                  </a:cubicBezTo>
                  <a:cubicBezTo>
                    <a:pt x="180696" y="3770"/>
                    <a:pt x="180696" y="9273"/>
                    <a:pt x="180762" y="11508"/>
                  </a:cubicBezTo>
                  <a:cubicBezTo>
                    <a:pt x="178361" y="11642"/>
                    <a:pt x="175959" y="11775"/>
                    <a:pt x="173591" y="11909"/>
                  </a:cubicBezTo>
                  <a:cubicBezTo>
                    <a:pt x="173224" y="10141"/>
                    <a:pt x="172423" y="6638"/>
                    <a:pt x="171923" y="6972"/>
                  </a:cubicBezTo>
                  <a:cubicBezTo>
                    <a:pt x="171422" y="7272"/>
                    <a:pt x="171356" y="10474"/>
                    <a:pt x="171356" y="12042"/>
                  </a:cubicBezTo>
                  <a:cubicBezTo>
                    <a:pt x="171322" y="12042"/>
                    <a:pt x="171256" y="12075"/>
                    <a:pt x="171222" y="12075"/>
                  </a:cubicBezTo>
                  <a:cubicBezTo>
                    <a:pt x="170689" y="9207"/>
                    <a:pt x="168954" y="167"/>
                    <a:pt x="168287" y="67"/>
                  </a:cubicBezTo>
                  <a:cubicBezTo>
                    <a:pt x="167920" y="0"/>
                    <a:pt x="167286" y="3136"/>
                    <a:pt x="166752" y="6438"/>
                  </a:cubicBezTo>
                  <a:cubicBezTo>
                    <a:pt x="164184" y="5738"/>
                    <a:pt x="160715" y="6605"/>
                    <a:pt x="160448" y="7572"/>
                  </a:cubicBezTo>
                  <a:cubicBezTo>
                    <a:pt x="160148" y="8606"/>
                    <a:pt x="161715" y="9440"/>
                    <a:pt x="160982" y="9540"/>
                  </a:cubicBezTo>
                  <a:cubicBezTo>
                    <a:pt x="160214" y="9640"/>
                    <a:pt x="158013" y="9507"/>
                    <a:pt x="158547" y="10308"/>
                  </a:cubicBezTo>
                  <a:cubicBezTo>
                    <a:pt x="159014" y="10941"/>
                    <a:pt x="157713" y="11275"/>
                    <a:pt x="157312" y="11375"/>
                  </a:cubicBezTo>
                  <a:cubicBezTo>
                    <a:pt x="156512" y="11575"/>
                    <a:pt x="154277" y="11442"/>
                    <a:pt x="155478" y="10341"/>
                  </a:cubicBezTo>
                  <a:cubicBezTo>
                    <a:pt x="155644" y="10174"/>
                    <a:pt x="155878" y="10074"/>
                    <a:pt x="156045" y="9907"/>
                  </a:cubicBezTo>
                  <a:cubicBezTo>
                    <a:pt x="157179" y="8506"/>
                    <a:pt x="154677" y="7839"/>
                    <a:pt x="153243" y="8039"/>
                  </a:cubicBezTo>
                  <a:cubicBezTo>
                    <a:pt x="152309" y="8173"/>
                    <a:pt x="150774" y="8540"/>
                    <a:pt x="150141" y="9407"/>
                  </a:cubicBezTo>
                  <a:cubicBezTo>
                    <a:pt x="149874" y="9073"/>
                    <a:pt x="149607" y="8773"/>
                    <a:pt x="149207" y="8573"/>
                  </a:cubicBezTo>
                  <a:cubicBezTo>
                    <a:pt x="148373" y="8173"/>
                    <a:pt x="147138" y="8640"/>
                    <a:pt x="147072" y="9540"/>
                  </a:cubicBezTo>
                  <a:cubicBezTo>
                    <a:pt x="147205" y="8573"/>
                    <a:pt x="147339" y="7572"/>
                    <a:pt x="147005" y="6638"/>
                  </a:cubicBezTo>
                  <a:cubicBezTo>
                    <a:pt x="146671" y="5738"/>
                    <a:pt x="145671" y="4970"/>
                    <a:pt x="144737" y="5237"/>
                  </a:cubicBezTo>
                  <a:cubicBezTo>
                    <a:pt x="143869" y="5504"/>
                    <a:pt x="143436" y="6471"/>
                    <a:pt x="143302" y="7372"/>
                  </a:cubicBezTo>
                  <a:cubicBezTo>
                    <a:pt x="143136" y="8706"/>
                    <a:pt x="143202" y="9707"/>
                    <a:pt x="142535" y="10708"/>
                  </a:cubicBezTo>
                  <a:cubicBezTo>
                    <a:pt x="142268" y="10741"/>
                    <a:pt x="142001" y="10741"/>
                    <a:pt x="141668" y="10775"/>
                  </a:cubicBezTo>
                  <a:cubicBezTo>
                    <a:pt x="135730" y="11442"/>
                    <a:pt x="141668" y="10775"/>
                    <a:pt x="140200" y="8540"/>
                  </a:cubicBezTo>
                  <a:cubicBezTo>
                    <a:pt x="139099" y="6838"/>
                    <a:pt x="135964" y="6938"/>
                    <a:pt x="134196" y="7139"/>
                  </a:cubicBezTo>
                  <a:cubicBezTo>
                    <a:pt x="131894" y="7405"/>
                    <a:pt x="128258" y="9507"/>
                    <a:pt x="130627" y="11208"/>
                  </a:cubicBezTo>
                  <a:cubicBezTo>
                    <a:pt x="130960" y="11442"/>
                    <a:pt x="131360" y="11508"/>
                    <a:pt x="131727" y="11675"/>
                  </a:cubicBezTo>
                  <a:cubicBezTo>
                    <a:pt x="134029" y="12876"/>
                    <a:pt x="130627" y="14044"/>
                    <a:pt x="129259" y="14044"/>
                  </a:cubicBezTo>
                  <a:cubicBezTo>
                    <a:pt x="128625" y="14044"/>
                    <a:pt x="126457" y="14110"/>
                    <a:pt x="126891" y="12909"/>
                  </a:cubicBezTo>
                  <a:cubicBezTo>
                    <a:pt x="127424" y="11442"/>
                    <a:pt x="124022" y="12609"/>
                    <a:pt x="122788" y="12776"/>
                  </a:cubicBezTo>
                  <a:cubicBezTo>
                    <a:pt x="121553" y="12943"/>
                    <a:pt x="123688" y="10941"/>
                    <a:pt x="122788" y="9474"/>
                  </a:cubicBezTo>
                  <a:cubicBezTo>
                    <a:pt x="121887" y="7973"/>
                    <a:pt x="115449" y="8139"/>
                    <a:pt x="111813" y="10775"/>
                  </a:cubicBezTo>
                  <a:cubicBezTo>
                    <a:pt x="108177" y="13410"/>
                    <a:pt x="113481" y="13743"/>
                    <a:pt x="110379" y="15912"/>
                  </a:cubicBezTo>
                  <a:cubicBezTo>
                    <a:pt x="108944" y="16912"/>
                    <a:pt x="109878" y="17780"/>
                    <a:pt x="111313" y="18447"/>
                  </a:cubicBezTo>
                  <a:cubicBezTo>
                    <a:pt x="108778" y="18814"/>
                    <a:pt x="106276" y="19181"/>
                    <a:pt x="103807" y="19581"/>
                  </a:cubicBezTo>
                  <a:cubicBezTo>
                    <a:pt x="103474" y="18046"/>
                    <a:pt x="103007" y="16145"/>
                    <a:pt x="102707" y="16212"/>
                  </a:cubicBezTo>
                  <a:cubicBezTo>
                    <a:pt x="102373" y="16312"/>
                    <a:pt x="102006" y="18380"/>
                    <a:pt x="101773" y="19881"/>
                  </a:cubicBezTo>
                  <a:cubicBezTo>
                    <a:pt x="100872" y="20014"/>
                    <a:pt x="99971" y="20181"/>
                    <a:pt x="99071" y="20315"/>
                  </a:cubicBezTo>
                  <a:cubicBezTo>
                    <a:pt x="98670" y="18513"/>
                    <a:pt x="98070" y="16312"/>
                    <a:pt x="97670" y="16579"/>
                  </a:cubicBezTo>
                  <a:cubicBezTo>
                    <a:pt x="97269" y="16812"/>
                    <a:pt x="97136" y="18980"/>
                    <a:pt x="97136" y="20615"/>
                  </a:cubicBezTo>
                  <a:cubicBezTo>
                    <a:pt x="97003" y="20648"/>
                    <a:pt x="96869" y="20648"/>
                    <a:pt x="96769" y="20682"/>
                  </a:cubicBezTo>
                  <a:cubicBezTo>
                    <a:pt x="96102" y="17146"/>
                    <a:pt x="94634" y="9740"/>
                    <a:pt x="94034" y="9674"/>
                  </a:cubicBezTo>
                  <a:cubicBezTo>
                    <a:pt x="93433" y="9574"/>
                    <a:pt x="92199" y="17546"/>
                    <a:pt x="91665" y="21516"/>
                  </a:cubicBezTo>
                  <a:cubicBezTo>
                    <a:pt x="38928" y="30255"/>
                    <a:pt x="0" y="41130"/>
                    <a:pt x="0" y="41130"/>
                  </a:cubicBezTo>
                  <a:lnTo>
                    <a:pt x="208482" y="41130"/>
                  </a:lnTo>
                  <a:lnTo>
                    <a:pt x="208482" y="10775"/>
                  </a:lnTo>
                  <a:cubicBezTo>
                    <a:pt x="202378" y="10775"/>
                    <a:pt x="196274" y="10908"/>
                    <a:pt x="190136" y="11108"/>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3" name="Google Shape;163;p10"/>
          <p:cNvSpPr/>
          <p:nvPr/>
        </p:nvSpPr>
        <p:spPr>
          <a:xfrm>
            <a:off x="666874" y="619863"/>
            <a:ext cx="1772972" cy="646132"/>
          </a:xfrm>
          <a:custGeom>
            <a:rect b="b" l="l" r="r" t="t"/>
            <a:pathLst>
              <a:path extrusionOk="0" h="12706" w="34865">
                <a:moveTo>
                  <a:pt x="16019" y="0"/>
                </a:moveTo>
                <a:cubicBezTo>
                  <a:pt x="11734" y="0"/>
                  <a:pt x="8116" y="2888"/>
                  <a:pt x="7022" y="6839"/>
                </a:cubicBezTo>
                <a:cubicBezTo>
                  <a:pt x="6688" y="6778"/>
                  <a:pt x="6323" y="6748"/>
                  <a:pt x="5958" y="6748"/>
                </a:cubicBezTo>
                <a:cubicBezTo>
                  <a:pt x="2676" y="6748"/>
                  <a:pt x="1" y="9423"/>
                  <a:pt x="1" y="12706"/>
                </a:cubicBezTo>
                <a:lnTo>
                  <a:pt x="34865" y="12706"/>
                </a:lnTo>
                <a:cubicBezTo>
                  <a:pt x="34439" y="10456"/>
                  <a:pt x="32494" y="8754"/>
                  <a:pt x="30123" y="8754"/>
                </a:cubicBezTo>
                <a:cubicBezTo>
                  <a:pt x="29515" y="8754"/>
                  <a:pt x="28907" y="8876"/>
                  <a:pt x="28360" y="9089"/>
                </a:cubicBezTo>
                <a:cubicBezTo>
                  <a:pt x="27934" y="7842"/>
                  <a:pt x="26749" y="6991"/>
                  <a:pt x="25381" y="6991"/>
                </a:cubicBezTo>
                <a:lnTo>
                  <a:pt x="25077" y="6991"/>
                </a:lnTo>
                <a:cubicBezTo>
                  <a:pt x="24013" y="2979"/>
                  <a:pt x="20366" y="0"/>
                  <a:pt x="16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11" Type="http://schemas.openxmlformats.org/officeDocument/2006/relationships/slideLayout" Target="../slideLayouts/slideLayout11.xml"/><Relationship Id="rId33" Type="http://schemas.openxmlformats.org/officeDocument/2006/relationships/slideLayout" Target="../slideLayouts/slideLayout33.xml"/><Relationship Id="rId10" Type="http://schemas.openxmlformats.org/officeDocument/2006/relationships/slideLayout" Target="../slideLayouts/slideLayout10.xml"/><Relationship Id="rId32" Type="http://schemas.openxmlformats.org/officeDocument/2006/relationships/slideLayout" Target="../slideLayouts/slideLayout32.xml"/><Relationship Id="rId13" Type="http://schemas.openxmlformats.org/officeDocument/2006/relationships/slideLayout" Target="../slideLayouts/slideLayout13.xml"/><Relationship Id="rId35" Type="http://schemas.openxmlformats.org/officeDocument/2006/relationships/slideLayout" Target="../slideLayouts/slideLayout35.xml"/><Relationship Id="rId12" Type="http://schemas.openxmlformats.org/officeDocument/2006/relationships/slideLayout" Target="../slideLayouts/slideLayout12.xml"/><Relationship Id="rId34" Type="http://schemas.openxmlformats.org/officeDocument/2006/relationships/slideLayout" Target="../slideLayouts/slideLayout34.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36" Type="http://schemas.openxmlformats.org/officeDocument/2006/relationships/theme" Target="../theme/theme2.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9" Type="http://schemas.openxmlformats.org/officeDocument/2006/relationships/slideLayout" Target="../slideLayouts/slideLayout44.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11" Type="http://schemas.openxmlformats.org/officeDocument/2006/relationships/slideLayout" Target="../slideLayouts/slideLayout46.xml"/><Relationship Id="rId10" Type="http://schemas.openxmlformats.org/officeDocument/2006/relationships/slideLayout" Target="../slideLayouts/slideLayout45.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81B9C3"/>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300"/>
              <a:buFont typeface="Lilita One"/>
              <a:buNone/>
              <a:defRPr sz="3300">
                <a:solidFill>
                  <a:schemeClr val="dk1"/>
                </a:solidFill>
                <a:latin typeface="Lilita One"/>
                <a:ea typeface="Lilita One"/>
                <a:cs typeface="Lilita One"/>
                <a:sym typeface="Lilita One"/>
              </a:defRPr>
            </a:lvl1pPr>
            <a:lvl2pPr lvl="1">
              <a:spcBef>
                <a:spcPts val="0"/>
              </a:spcBef>
              <a:spcAft>
                <a:spcPts val="0"/>
              </a:spcAft>
              <a:buClr>
                <a:schemeClr val="dk1"/>
              </a:buClr>
              <a:buSzPts val="3300"/>
              <a:buFont typeface="Lilita One"/>
              <a:buNone/>
              <a:defRPr sz="3300">
                <a:solidFill>
                  <a:schemeClr val="dk1"/>
                </a:solidFill>
                <a:latin typeface="Lilita One"/>
                <a:ea typeface="Lilita One"/>
                <a:cs typeface="Lilita One"/>
                <a:sym typeface="Lilita One"/>
              </a:defRPr>
            </a:lvl2pPr>
            <a:lvl3pPr lvl="2">
              <a:spcBef>
                <a:spcPts val="0"/>
              </a:spcBef>
              <a:spcAft>
                <a:spcPts val="0"/>
              </a:spcAft>
              <a:buClr>
                <a:schemeClr val="dk1"/>
              </a:buClr>
              <a:buSzPts val="3300"/>
              <a:buFont typeface="Lilita One"/>
              <a:buNone/>
              <a:defRPr sz="3300">
                <a:solidFill>
                  <a:schemeClr val="dk1"/>
                </a:solidFill>
                <a:latin typeface="Lilita One"/>
                <a:ea typeface="Lilita One"/>
                <a:cs typeface="Lilita One"/>
                <a:sym typeface="Lilita One"/>
              </a:defRPr>
            </a:lvl3pPr>
            <a:lvl4pPr lvl="3">
              <a:spcBef>
                <a:spcPts val="0"/>
              </a:spcBef>
              <a:spcAft>
                <a:spcPts val="0"/>
              </a:spcAft>
              <a:buClr>
                <a:schemeClr val="dk1"/>
              </a:buClr>
              <a:buSzPts val="3300"/>
              <a:buFont typeface="Lilita One"/>
              <a:buNone/>
              <a:defRPr sz="3300">
                <a:solidFill>
                  <a:schemeClr val="dk1"/>
                </a:solidFill>
                <a:latin typeface="Lilita One"/>
                <a:ea typeface="Lilita One"/>
                <a:cs typeface="Lilita One"/>
                <a:sym typeface="Lilita One"/>
              </a:defRPr>
            </a:lvl4pPr>
            <a:lvl5pPr lvl="4">
              <a:spcBef>
                <a:spcPts val="0"/>
              </a:spcBef>
              <a:spcAft>
                <a:spcPts val="0"/>
              </a:spcAft>
              <a:buClr>
                <a:schemeClr val="dk1"/>
              </a:buClr>
              <a:buSzPts val="3300"/>
              <a:buFont typeface="Lilita One"/>
              <a:buNone/>
              <a:defRPr sz="3300">
                <a:solidFill>
                  <a:schemeClr val="dk1"/>
                </a:solidFill>
                <a:latin typeface="Lilita One"/>
                <a:ea typeface="Lilita One"/>
                <a:cs typeface="Lilita One"/>
                <a:sym typeface="Lilita One"/>
              </a:defRPr>
            </a:lvl5pPr>
            <a:lvl6pPr lvl="5">
              <a:spcBef>
                <a:spcPts val="0"/>
              </a:spcBef>
              <a:spcAft>
                <a:spcPts val="0"/>
              </a:spcAft>
              <a:buClr>
                <a:schemeClr val="dk1"/>
              </a:buClr>
              <a:buSzPts val="3300"/>
              <a:buFont typeface="Lilita One"/>
              <a:buNone/>
              <a:defRPr sz="3300">
                <a:solidFill>
                  <a:schemeClr val="dk1"/>
                </a:solidFill>
                <a:latin typeface="Lilita One"/>
                <a:ea typeface="Lilita One"/>
                <a:cs typeface="Lilita One"/>
                <a:sym typeface="Lilita One"/>
              </a:defRPr>
            </a:lvl6pPr>
            <a:lvl7pPr lvl="6">
              <a:spcBef>
                <a:spcPts val="0"/>
              </a:spcBef>
              <a:spcAft>
                <a:spcPts val="0"/>
              </a:spcAft>
              <a:buClr>
                <a:schemeClr val="dk1"/>
              </a:buClr>
              <a:buSzPts val="3300"/>
              <a:buFont typeface="Lilita One"/>
              <a:buNone/>
              <a:defRPr sz="3300">
                <a:solidFill>
                  <a:schemeClr val="dk1"/>
                </a:solidFill>
                <a:latin typeface="Lilita One"/>
                <a:ea typeface="Lilita One"/>
                <a:cs typeface="Lilita One"/>
                <a:sym typeface="Lilita One"/>
              </a:defRPr>
            </a:lvl7pPr>
            <a:lvl8pPr lvl="7">
              <a:spcBef>
                <a:spcPts val="0"/>
              </a:spcBef>
              <a:spcAft>
                <a:spcPts val="0"/>
              </a:spcAft>
              <a:buClr>
                <a:schemeClr val="dk1"/>
              </a:buClr>
              <a:buSzPts val="3300"/>
              <a:buFont typeface="Lilita One"/>
              <a:buNone/>
              <a:defRPr sz="3300">
                <a:solidFill>
                  <a:schemeClr val="dk1"/>
                </a:solidFill>
                <a:latin typeface="Lilita One"/>
                <a:ea typeface="Lilita One"/>
                <a:cs typeface="Lilita One"/>
                <a:sym typeface="Lilita One"/>
              </a:defRPr>
            </a:lvl8pPr>
            <a:lvl9pPr lvl="8">
              <a:spcBef>
                <a:spcPts val="0"/>
              </a:spcBef>
              <a:spcAft>
                <a:spcPts val="0"/>
              </a:spcAft>
              <a:buClr>
                <a:schemeClr val="dk1"/>
              </a:buClr>
              <a:buSzPts val="3300"/>
              <a:buFont typeface="Lilita One"/>
              <a:buNone/>
              <a:defRPr sz="3300">
                <a:solidFill>
                  <a:schemeClr val="dk1"/>
                </a:solidFill>
                <a:latin typeface="Lilita One"/>
                <a:ea typeface="Lilita One"/>
                <a:cs typeface="Lilita One"/>
                <a:sym typeface="Lilita One"/>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00000"/>
              </a:lnSpc>
              <a:spcBef>
                <a:spcPts val="0"/>
              </a:spcBef>
              <a:spcAft>
                <a:spcPts val="0"/>
              </a:spcAft>
              <a:buClr>
                <a:schemeClr val="dk1"/>
              </a:buClr>
              <a:buSzPts val="1800"/>
              <a:buFont typeface="Didact Gothic"/>
              <a:buChar char="●"/>
              <a:defRPr sz="1800">
                <a:solidFill>
                  <a:schemeClr val="dk1"/>
                </a:solidFill>
                <a:latin typeface="Didact Gothic"/>
                <a:ea typeface="Didact Gothic"/>
                <a:cs typeface="Didact Gothic"/>
                <a:sym typeface="Didact Gothic"/>
              </a:defRPr>
            </a:lvl1pPr>
            <a:lvl2pPr indent="-317500" lvl="1" marL="91440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2pPr>
            <a:lvl3pPr indent="-317500" lvl="2" marL="137160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3pPr>
            <a:lvl4pPr indent="-317500" lvl="3" marL="182880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4pPr>
            <a:lvl5pPr indent="-317500" lvl="4" marL="228600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5pPr>
            <a:lvl6pPr indent="-317500" lvl="5" marL="274320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6pPr>
            <a:lvl7pPr indent="-317500" lvl="6" marL="320040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7pPr>
            <a:lvl8pPr indent="-317500" lvl="7" marL="365760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8pPr>
            <a:lvl9pPr indent="-317500" lvl="8" marL="411480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82" name="Shape 582"/>
        <p:cNvGrpSpPr/>
        <p:nvPr/>
      </p:nvGrpSpPr>
      <p:grpSpPr>
        <a:xfrm>
          <a:off x="0" y="0"/>
          <a:ext cx="0" cy="0"/>
          <a:chOff x="0" y="0"/>
          <a:chExt cx="0" cy="0"/>
        </a:xfrm>
      </p:grpSpPr>
      <p:sp>
        <p:nvSpPr>
          <p:cNvPr id="583" name="Google Shape;583;p37"/>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
        <p:nvSpPr>
          <p:cNvPr id="584" name="Google Shape;584;p37"/>
          <p:cNvSpPr txBox="1"/>
          <p:nvPr>
            <p:ph idx="1" type="body"/>
          </p:nvPr>
        </p:nvSpPr>
        <p:spPr>
          <a:xfrm>
            <a:off x="457200" y="1200150"/>
            <a:ext cx="8229600" cy="3394500"/>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85" name="Google Shape;585;p37"/>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86" name="Google Shape;586;p37"/>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87" name="Google Shape;587;p37"/>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4.png"/><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bit.ly/2PfT4lq"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9.xml"/><Relationship Id="rId3" Type="http://schemas.openxmlformats.org/officeDocument/2006/relationships/image" Target="../media/image5.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0" name="Shape 660"/>
        <p:cNvGrpSpPr/>
        <p:nvPr/>
      </p:nvGrpSpPr>
      <p:grpSpPr>
        <a:xfrm>
          <a:off x="0" y="0"/>
          <a:ext cx="0" cy="0"/>
          <a:chOff x="0" y="0"/>
          <a:chExt cx="0" cy="0"/>
        </a:xfrm>
      </p:grpSpPr>
      <p:sp>
        <p:nvSpPr>
          <p:cNvPr id="661" name="Google Shape;661;p49"/>
          <p:cNvSpPr/>
          <p:nvPr/>
        </p:nvSpPr>
        <p:spPr>
          <a:xfrm>
            <a:off x="0" y="0"/>
            <a:ext cx="9144000" cy="342000"/>
          </a:xfrm>
          <a:prstGeom prst="rect">
            <a:avLst/>
          </a:prstGeom>
          <a:solidFill>
            <a:srgbClr val="68080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iu_tab_cmyk.eps" id="662" name="Google Shape;662;p49"/>
          <p:cNvPicPr preferRelativeResize="0"/>
          <p:nvPr/>
        </p:nvPicPr>
        <p:blipFill rotWithShape="1">
          <a:blip r:embed="rId3">
            <a:alphaModFix/>
          </a:blip>
          <a:srcRect b="0" l="0" r="0" t="0"/>
          <a:stretch/>
        </p:blipFill>
        <p:spPr>
          <a:xfrm>
            <a:off x="302339" y="15972"/>
            <a:ext cx="371586" cy="432388"/>
          </a:xfrm>
          <a:prstGeom prst="rect">
            <a:avLst/>
          </a:prstGeom>
          <a:noFill/>
          <a:ln>
            <a:noFill/>
          </a:ln>
        </p:spPr>
      </p:pic>
      <p:sp>
        <p:nvSpPr>
          <p:cNvPr id="663" name="Google Shape;663;p49"/>
          <p:cNvSpPr/>
          <p:nvPr/>
        </p:nvSpPr>
        <p:spPr>
          <a:xfrm>
            <a:off x="0" y="0"/>
            <a:ext cx="9144000" cy="34200"/>
          </a:xfrm>
          <a:prstGeom prst="rect">
            <a:avLst/>
          </a:prstGeom>
          <a:solidFill>
            <a:srgbClr val="7F032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64" name="Google Shape;664;p49"/>
          <p:cNvSpPr txBox="1"/>
          <p:nvPr/>
        </p:nvSpPr>
        <p:spPr>
          <a:xfrm>
            <a:off x="214600" y="569402"/>
            <a:ext cx="8474100" cy="585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 sz="3200" u="none" cap="none" strike="noStrike">
                <a:solidFill>
                  <a:schemeClr val="dk1"/>
                </a:solidFill>
                <a:latin typeface="Times New Roman"/>
                <a:ea typeface="Times New Roman"/>
                <a:cs typeface="Times New Roman"/>
                <a:sym typeface="Times New Roman"/>
              </a:rPr>
              <a:t>Discovering the Science of the Environment</a:t>
            </a:r>
            <a:endParaRPr/>
          </a:p>
        </p:txBody>
      </p:sp>
      <p:sp>
        <p:nvSpPr>
          <p:cNvPr id="665" name="Google Shape;665;p49"/>
          <p:cNvSpPr txBox="1"/>
          <p:nvPr/>
        </p:nvSpPr>
        <p:spPr>
          <a:xfrm>
            <a:off x="4631834" y="3183065"/>
            <a:ext cx="3873300" cy="3387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 sz="1600">
                <a:solidFill>
                  <a:srgbClr val="366092"/>
                </a:solidFill>
                <a:latin typeface="Calibri"/>
                <a:ea typeface="Calibri"/>
                <a:cs typeface="Calibri"/>
                <a:sym typeface="Calibri"/>
              </a:rPr>
              <a:t>Center for Earth and Environmental Science</a:t>
            </a:r>
            <a:endParaRPr b="1" sz="1600">
              <a:solidFill>
                <a:srgbClr val="366092"/>
              </a:solidFill>
              <a:latin typeface="Calibri"/>
              <a:ea typeface="Calibri"/>
              <a:cs typeface="Calibri"/>
              <a:sym typeface="Calibri"/>
            </a:endParaRPr>
          </a:p>
        </p:txBody>
      </p:sp>
      <p:sp>
        <p:nvSpPr>
          <p:cNvPr id="666" name="Google Shape;666;p49"/>
          <p:cNvSpPr txBox="1"/>
          <p:nvPr/>
        </p:nvSpPr>
        <p:spPr>
          <a:xfrm>
            <a:off x="429019" y="1300460"/>
            <a:ext cx="3492000" cy="4617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en" sz="2400">
                <a:solidFill>
                  <a:schemeClr val="dk1"/>
                </a:solidFill>
                <a:latin typeface="Times New Roman"/>
                <a:ea typeface="Times New Roman"/>
                <a:cs typeface="Times New Roman"/>
                <a:sym typeface="Times New Roman"/>
              </a:rPr>
              <a:t>Soil Health Lesson</a:t>
            </a:r>
            <a:endParaRPr/>
          </a:p>
        </p:txBody>
      </p:sp>
      <p:pic>
        <p:nvPicPr>
          <p:cNvPr id="667" name="Google Shape;667;p49"/>
          <p:cNvPicPr preferRelativeResize="0"/>
          <p:nvPr/>
        </p:nvPicPr>
        <p:blipFill rotWithShape="1">
          <a:blip r:embed="rId4">
            <a:alphaModFix/>
          </a:blip>
          <a:srcRect b="0" l="7554" r="7563" t="0"/>
          <a:stretch/>
        </p:blipFill>
        <p:spPr>
          <a:xfrm>
            <a:off x="377594" y="2293275"/>
            <a:ext cx="3442500" cy="2529300"/>
          </a:xfrm>
          <a:prstGeom prst="ellipse">
            <a:avLst/>
          </a:prstGeom>
          <a:noFill/>
          <a:ln>
            <a:noFill/>
          </a:ln>
        </p:spPr>
      </p:pic>
      <p:sp>
        <p:nvSpPr>
          <p:cNvPr id="668" name="Google Shape;668;p49"/>
          <p:cNvSpPr txBox="1"/>
          <p:nvPr/>
        </p:nvSpPr>
        <p:spPr>
          <a:xfrm>
            <a:off x="5079863" y="4424954"/>
            <a:ext cx="3425100" cy="2769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i="1" lang="en" sz="1200">
                <a:solidFill>
                  <a:schemeClr val="dk1"/>
                </a:solidFill>
                <a:latin typeface="Times New Roman"/>
                <a:ea typeface="Times New Roman"/>
                <a:cs typeface="Times New Roman"/>
                <a:sym typeface="Times New Roman"/>
              </a:rPr>
              <a:t>with support from </a:t>
            </a:r>
            <a:r>
              <a:rPr b="1" lang="en" sz="1200">
                <a:solidFill>
                  <a:schemeClr val="dk1"/>
                </a:solidFill>
                <a:latin typeface="Times New Roman"/>
                <a:ea typeface="Times New Roman"/>
                <a:cs typeface="Times New Roman"/>
                <a:sym typeface="Times New Roman"/>
              </a:rPr>
              <a:t>Name of grant organization</a:t>
            </a:r>
            <a:endParaRPr b="1" sz="1200">
              <a:solidFill>
                <a:schemeClr val="dk1"/>
              </a:solidFill>
              <a:latin typeface="Times New Roman"/>
              <a:ea typeface="Times New Roman"/>
              <a:cs typeface="Times New Roman"/>
              <a:sym typeface="Times New Roman"/>
            </a:endParaRPr>
          </a:p>
        </p:txBody>
      </p:sp>
      <p:grpSp>
        <p:nvGrpSpPr>
          <p:cNvPr id="669" name="Google Shape;669;p49"/>
          <p:cNvGrpSpPr/>
          <p:nvPr/>
        </p:nvGrpSpPr>
        <p:grpSpPr>
          <a:xfrm>
            <a:off x="4486614" y="1130999"/>
            <a:ext cx="4332513" cy="2050674"/>
            <a:chOff x="3859555" y="1508016"/>
            <a:chExt cx="4959379" cy="2734232"/>
          </a:xfrm>
        </p:grpSpPr>
        <p:pic>
          <p:nvPicPr>
            <p:cNvPr descr="CEES_logo_D3_CityLeafCenterSoS.eps" id="670" name="Google Shape;670;p49"/>
            <p:cNvPicPr preferRelativeResize="0"/>
            <p:nvPr/>
          </p:nvPicPr>
          <p:blipFill rotWithShape="1">
            <a:blip r:embed="rId5">
              <a:alphaModFix/>
            </a:blip>
            <a:srcRect b="27578" l="5949" r="8198" t="0"/>
            <a:stretch/>
          </p:blipFill>
          <p:spPr>
            <a:xfrm>
              <a:off x="3859555" y="1508016"/>
              <a:ext cx="4959368" cy="2698552"/>
            </a:xfrm>
            <a:prstGeom prst="rect">
              <a:avLst/>
            </a:prstGeom>
            <a:noFill/>
            <a:ln>
              <a:noFill/>
            </a:ln>
          </p:spPr>
        </p:pic>
        <p:sp>
          <p:nvSpPr>
            <p:cNvPr id="671" name="Google Shape;671;p49"/>
            <p:cNvSpPr/>
            <p:nvPr/>
          </p:nvSpPr>
          <p:spPr>
            <a:xfrm>
              <a:off x="4631834" y="4196648"/>
              <a:ext cx="4187100" cy="456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81B9C3"/>
        </a:solidFill>
      </p:bgPr>
    </p:bg>
    <p:spTree>
      <p:nvGrpSpPr>
        <p:cNvPr id="675" name="Shape 675"/>
        <p:cNvGrpSpPr/>
        <p:nvPr/>
      </p:nvGrpSpPr>
      <p:grpSpPr>
        <a:xfrm>
          <a:off x="0" y="0"/>
          <a:ext cx="0" cy="0"/>
          <a:chOff x="0" y="0"/>
          <a:chExt cx="0" cy="0"/>
        </a:xfrm>
      </p:grpSpPr>
      <p:sp>
        <p:nvSpPr>
          <p:cNvPr id="676" name="Google Shape;676;p50"/>
          <p:cNvSpPr/>
          <p:nvPr/>
        </p:nvSpPr>
        <p:spPr>
          <a:xfrm>
            <a:off x="7014775" y="546400"/>
            <a:ext cx="1353000" cy="451800"/>
          </a:xfrm>
          <a:prstGeom prst="roundRect">
            <a:avLst>
              <a:gd fmla="val 16667" name="adj"/>
            </a:avLst>
          </a:prstGeom>
          <a:solidFill>
            <a:srgbClr val="C2DDE3">
              <a:alpha val="75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7" name="Google Shape;677;p50"/>
          <p:cNvSpPr txBox="1"/>
          <p:nvPr>
            <p:ph type="ctrTitle"/>
          </p:nvPr>
        </p:nvSpPr>
        <p:spPr>
          <a:xfrm>
            <a:off x="713225" y="923700"/>
            <a:ext cx="5007300" cy="1665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Soil Health</a:t>
            </a:r>
            <a:endParaRPr/>
          </a:p>
        </p:txBody>
      </p:sp>
      <p:sp>
        <p:nvSpPr>
          <p:cNvPr id="678" name="Google Shape;678;p50"/>
          <p:cNvSpPr txBox="1"/>
          <p:nvPr>
            <p:ph idx="1" type="subTitle"/>
          </p:nvPr>
        </p:nvSpPr>
        <p:spPr>
          <a:xfrm>
            <a:off x="713225" y="2348100"/>
            <a:ext cx="4597500" cy="447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Earth Science, Enviro, APES, Ag</a:t>
            </a:r>
            <a:endParaRPr/>
          </a:p>
        </p:txBody>
      </p:sp>
      <p:sp>
        <p:nvSpPr>
          <p:cNvPr id="679" name="Google Shape;679;p50"/>
          <p:cNvSpPr txBox="1"/>
          <p:nvPr>
            <p:ph idx="2" type="subTitle"/>
          </p:nvPr>
        </p:nvSpPr>
        <p:spPr>
          <a:xfrm>
            <a:off x="6983275" y="476400"/>
            <a:ext cx="1416000" cy="447300"/>
          </a:xfrm>
          <a:prstGeom prst="rect">
            <a:avLst/>
          </a:prstGeom>
        </p:spPr>
        <p:txBody>
          <a:bodyPr anchorCtr="0" anchor="t" bIns="91425" lIns="91425" spcFirstLastPara="1" rIns="91425" wrap="square" tIns="91425">
            <a:noAutofit/>
          </a:bodyPr>
          <a:lstStyle/>
          <a:p>
            <a:pPr indent="0" lvl="0" marL="0" rtl="0" algn="ctr">
              <a:spcBef>
                <a:spcPts val="0"/>
              </a:spcBef>
              <a:spcAft>
                <a:spcPts val="1200"/>
              </a:spcAft>
              <a:buNone/>
            </a:pPr>
            <a:r>
              <a:rPr lang="en" sz="1400"/>
              <a:t>Developed by CEES</a:t>
            </a:r>
            <a:endParaRPr sz="1400"/>
          </a:p>
        </p:txBody>
      </p:sp>
      <p:grpSp>
        <p:nvGrpSpPr>
          <p:cNvPr id="680" name="Google Shape;680;p50"/>
          <p:cNvGrpSpPr/>
          <p:nvPr/>
        </p:nvGrpSpPr>
        <p:grpSpPr>
          <a:xfrm>
            <a:off x="5720440" y="1267259"/>
            <a:ext cx="1759412" cy="764166"/>
            <a:chOff x="5207050" y="881000"/>
            <a:chExt cx="1053225" cy="457475"/>
          </a:xfrm>
        </p:grpSpPr>
        <p:sp>
          <p:nvSpPr>
            <p:cNvPr id="681" name="Google Shape;681;p50"/>
            <p:cNvSpPr/>
            <p:nvPr/>
          </p:nvSpPr>
          <p:spPr>
            <a:xfrm>
              <a:off x="5207050" y="1194075"/>
              <a:ext cx="263700" cy="144400"/>
            </a:xfrm>
            <a:custGeom>
              <a:rect b="b" l="l" r="r" t="t"/>
              <a:pathLst>
                <a:path extrusionOk="0" h="5776" w="10548">
                  <a:moveTo>
                    <a:pt x="5259" y="1"/>
                  </a:moveTo>
                  <a:cubicBezTo>
                    <a:pt x="2341" y="1"/>
                    <a:pt x="1" y="2371"/>
                    <a:pt x="1" y="5289"/>
                  </a:cubicBezTo>
                  <a:cubicBezTo>
                    <a:pt x="1" y="5441"/>
                    <a:pt x="1" y="5624"/>
                    <a:pt x="1" y="5776"/>
                  </a:cubicBezTo>
                  <a:lnTo>
                    <a:pt x="10517" y="5776"/>
                  </a:lnTo>
                  <a:cubicBezTo>
                    <a:pt x="10548" y="5624"/>
                    <a:pt x="10548" y="5441"/>
                    <a:pt x="10548" y="5289"/>
                  </a:cubicBezTo>
                  <a:cubicBezTo>
                    <a:pt x="10548" y="2949"/>
                    <a:pt x="9028" y="973"/>
                    <a:pt x="6931" y="274"/>
                  </a:cubicBezTo>
                  <a:cubicBezTo>
                    <a:pt x="6414" y="92"/>
                    <a:pt x="5836" y="1"/>
                    <a:pt x="525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2" name="Google Shape;682;p50"/>
            <p:cNvSpPr/>
            <p:nvPr/>
          </p:nvSpPr>
          <p:spPr>
            <a:xfrm>
              <a:off x="5769375" y="1054250"/>
              <a:ext cx="490900" cy="284225"/>
            </a:xfrm>
            <a:custGeom>
              <a:rect b="b" l="l" r="r" t="t"/>
              <a:pathLst>
                <a:path extrusionOk="0" h="11369" w="19636">
                  <a:moveTo>
                    <a:pt x="9818" y="1"/>
                  </a:moveTo>
                  <a:cubicBezTo>
                    <a:pt x="9332" y="1"/>
                    <a:pt x="8845" y="31"/>
                    <a:pt x="8390" y="92"/>
                  </a:cubicBezTo>
                  <a:cubicBezTo>
                    <a:pt x="3648" y="791"/>
                    <a:pt x="0" y="4864"/>
                    <a:pt x="0" y="9819"/>
                  </a:cubicBezTo>
                  <a:cubicBezTo>
                    <a:pt x="0" y="10335"/>
                    <a:pt x="31" y="10882"/>
                    <a:pt x="122" y="11369"/>
                  </a:cubicBezTo>
                  <a:lnTo>
                    <a:pt x="19484" y="11369"/>
                  </a:lnTo>
                  <a:cubicBezTo>
                    <a:pt x="19575" y="10882"/>
                    <a:pt x="19636" y="10335"/>
                    <a:pt x="19636" y="9819"/>
                  </a:cubicBezTo>
                  <a:cubicBezTo>
                    <a:pt x="19636" y="4378"/>
                    <a:pt x="15229" y="1"/>
                    <a:pt x="98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3" name="Google Shape;683;p50"/>
            <p:cNvSpPr/>
            <p:nvPr/>
          </p:nvSpPr>
          <p:spPr>
            <a:xfrm>
              <a:off x="5380300" y="881000"/>
              <a:ext cx="630750" cy="457475"/>
            </a:xfrm>
            <a:custGeom>
              <a:rect b="b" l="l" r="r" t="t"/>
              <a:pathLst>
                <a:path extrusionOk="0" h="18299" w="25230">
                  <a:moveTo>
                    <a:pt x="12615" y="1"/>
                  </a:moveTo>
                  <a:cubicBezTo>
                    <a:pt x="5654" y="1"/>
                    <a:pt x="1" y="5654"/>
                    <a:pt x="1" y="12615"/>
                  </a:cubicBezTo>
                  <a:cubicBezTo>
                    <a:pt x="1" y="12676"/>
                    <a:pt x="1" y="12736"/>
                    <a:pt x="1" y="12797"/>
                  </a:cubicBezTo>
                  <a:cubicBezTo>
                    <a:pt x="31" y="14773"/>
                    <a:pt x="517" y="16657"/>
                    <a:pt x="1338" y="18299"/>
                  </a:cubicBezTo>
                  <a:lnTo>
                    <a:pt x="23892" y="18299"/>
                  </a:lnTo>
                  <a:cubicBezTo>
                    <a:pt x="24743" y="16597"/>
                    <a:pt x="25229" y="14651"/>
                    <a:pt x="25229" y="12615"/>
                  </a:cubicBezTo>
                  <a:cubicBezTo>
                    <a:pt x="25229" y="10609"/>
                    <a:pt x="24773" y="8724"/>
                    <a:pt x="23953" y="7022"/>
                  </a:cubicBezTo>
                  <a:cubicBezTo>
                    <a:pt x="21886" y="2858"/>
                    <a:pt x="17600" y="1"/>
                    <a:pt x="1261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84" name="Google Shape;684;p50"/>
          <p:cNvGrpSpPr/>
          <p:nvPr/>
        </p:nvGrpSpPr>
        <p:grpSpPr>
          <a:xfrm>
            <a:off x="6393497" y="1607113"/>
            <a:ext cx="950939" cy="2862955"/>
            <a:chOff x="5327125" y="2332400"/>
            <a:chExt cx="848825" cy="2555525"/>
          </a:xfrm>
        </p:grpSpPr>
        <p:sp>
          <p:nvSpPr>
            <p:cNvPr id="685" name="Google Shape;685;p50"/>
            <p:cNvSpPr/>
            <p:nvPr/>
          </p:nvSpPr>
          <p:spPr>
            <a:xfrm>
              <a:off x="5327125" y="2332400"/>
              <a:ext cx="848825" cy="2186800"/>
            </a:xfrm>
            <a:custGeom>
              <a:rect b="b" l="l" r="r" t="t"/>
              <a:pathLst>
                <a:path extrusionOk="0" h="87472" w="33953">
                  <a:moveTo>
                    <a:pt x="17812" y="0"/>
                  </a:moveTo>
                  <a:cubicBezTo>
                    <a:pt x="17812" y="0"/>
                    <a:pt x="16596" y="4164"/>
                    <a:pt x="14772" y="11064"/>
                  </a:cubicBezTo>
                  <a:lnTo>
                    <a:pt x="16809" y="9818"/>
                  </a:lnTo>
                  <a:lnTo>
                    <a:pt x="16809" y="9818"/>
                  </a:lnTo>
                  <a:lnTo>
                    <a:pt x="14256" y="13648"/>
                  </a:lnTo>
                  <a:cubicBezTo>
                    <a:pt x="13161" y="17812"/>
                    <a:pt x="11885" y="22189"/>
                    <a:pt x="10547" y="27782"/>
                  </a:cubicBezTo>
                  <a:lnTo>
                    <a:pt x="14468" y="24469"/>
                  </a:lnTo>
                  <a:lnTo>
                    <a:pt x="9787" y="31338"/>
                  </a:lnTo>
                  <a:cubicBezTo>
                    <a:pt x="8784" y="35685"/>
                    <a:pt x="7751" y="39666"/>
                    <a:pt x="6748" y="44499"/>
                  </a:cubicBezTo>
                  <a:lnTo>
                    <a:pt x="9453" y="42767"/>
                  </a:lnTo>
                  <a:lnTo>
                    <a:pt x="5988" y="48724"/>
                  </a:lnTo>
                  <a:cubicBezTo>
                    <a:pt x="4985" y="53770"/>
                    <a:pt x="3982" y="57995"/>
                    <a:pt x="3100" y="63253"/>
                  </a:cubicBezTo>
                  <a:cubicBezTo>
                    <a:pt x="4863" y="61034"/>
                    <a:pt x="7173" y="59241"/>
                    <a:pt x="8815" y="57387"/>
                  </a:cubicBezTo>
                  <a:lnTo>
                    <a:pt x="8815" y="57387"/>
                  </a:lnTo>
                  <a:cubicBezTo>
                    <a:pt x="8814" y="57388"/>
                    <a:pt x="5714" y="62190"/>
                    <a:pt x="2675" y="66840"/>
                  </a:cubicBezTo>
                  <a:cubicBezTo>
                    <a:pt x="2097" y="70336"/>
                    <a:pt x="1581" y="73527"/>
                    <a:pt x="1094" y="77023"/>
                  </a:cubicBezTo>
                  <a:lnTo>
                    <a:pt x="5958" y="72342"/>
                  </a:lnTo>
                  <a:lnTo>
                    <a:pt x="5958" y="72342"/>
                  </a:lnTo>
                  <a:cubicBezTo>
                    <a:pt x="5957" y="72342"/>
                    <a:pt x="274" y="83831"/>
                    <a:pt x="0" y="86324"/>
                  </a:cubicBezTo>
                  <a:cubicBezTo>
                    <a:pt x="0" y="86324"/>
                    <a:pt x="6795" y="87472"/>
                    <a:pt x="16855" y="87472"/>
                  </a:cubicBezTo>
                  <a:cubicBezTo>
                    <a:pt x="21885" y="87472"/>
                    <a:pt x="27731" y="87185"/>
                    <a:pt x="33952" y="86324"/>
                  </a:cubicBezTo>
                  <a:lnTo>
                    <a:pt x="26627" y="72190"/>
                  </a:lnTo>
                  <a:lnTo>
                    <a:pt x="26627" y="72190"/>
                  </a:lnTo>
                  <a:lnTo>
                    <a:pt x="32037" y="77296"/>
                  </a:lnTo>
                  <a:cubicBezTo>
                    <a:pt x="31490" y="74591"/>
                    <a:pt x="30821" y="71308"/>
                    <a:pt x="30061" y="67600"/>
                  </a:cubicBezTo>
                  <a:lnTo>
                    <a:pt x="20973" y="53527"/>
                  </a:lnTo>
                  <a:lnTo>
                    <a:pt x="20973" y="53527"/>
                  </a:lnTo>
                  <a:cubicBezTo>
                    <a:pt x="20974" y="53527"/>
                    <a:pt x="25715" y="58056"/>
                    <a:pt x="28937" y="62038"/>
                  </a:cubicBezTo>
                  <a:cubicBezTo>
                    <a:pt x="27660" y="55533"/>
                    <a:pt x="26201" y="48056"/>
                    <a:pt x="24712" y="40001"/>
                  </a:cubicBezTo>
                  <a:lnTo>
                    <a:pt x="19271" y="29818"/>
                  </a:lnTo>
                  <a:lnTo>
                    <a:pt x="23678" y="34347"/>
                  </a:lnTo>
                  <a:cubicBezTo>
                    <a:pt x="22949" y="30365"/>
                    <a:pt x="22219" y="26262"/>
                    <a:pt x="21490" y="22098"/>
                  </a:cubicBezTo>
                  <a:lnTo>
                    <a:pt x="18906" y="17113"/>
                  </a:lnTo>
                  <a:lnTo>
                    <a:pt x="20851" y="18420"/>
                  </a:lnTo>
                  <a:cubicBezTo>
                    <a:pt x="19788" y="12341"/>
                    <a:pt x="18785" y="6170"/>
                    <a:pt x="17812"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p50"/>
            <p:cNvSpPr/>
            <p:nvPr/>
          </p:nvSpPr>
          <p:spPr>
            <a:xfrm>
              <a:off x="5693375" y="2351400"/>
              <a:ext cx="82850" cy="2536525"/>
            </a:xfrm>
            <a:custGeom>
              <a:rect b="b" l="l" r="r" t="t"/>
              <a:pathLst>
                <a:path extrusionOk="0" h="101461" w="3314">
                  <a:moveTo>
                    <a:pt x="3314" y="0"/>
                  </a:moveTo>
                  <a:lnTo>
                    <a:pt x="1" y="101339"/>
                  </a:lnTo>
                  <a:lnTo>
                    <a:pt x="2554" y="101460"/>
                  </a:lnTo>
                  <a:lnTo>
                    <a:pt x="3314" y="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id="687" name="Google Shape;687;p50">
            <a:hlinkClick r:id="rId3"/>
          </p:cNvPr>
          <p:cNvPicPr preferRelativeResize="0"/>
          <p:nvPr/>
        </p:nvPicPr>
        <p:blipFill>
          <a:blip r:embed="rId4">
            <a:alphaModFix/>
          </a:blip>
          <a:stretch>
            <a:fillRect/>
          </a:stretch>
        </p:blipFill>
        <p:spPr>
          <a:xfrm>
            <a:off x="7589100" y="4537600"/>
            <a:ext cx="1513702" cy="6059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1" name="Shape 691"/>
        <p:cNvGrpSpPr/>
        <p:nvPr/>
      </p:nvGrpSpPr>
      <p:grpSpPr>
        <a:xfrm>
          <a:off x="0" y="0"/>
          <a:ext cx="0" cy="0"/>
          <a:chOff x="0" y="0"/>
          <a:chExt cx="0" cy="0"/>
        </a:xfrm>
      </p:grpSpPr>
      <p:sp>
        <p:nvSpPr>
          <p:cNvPr id="692" name="Google Shape;692;p51"/>
          <p:cNvSpPr txBox="1"/>
          <p:nvPr>
            <p:ph idx="1" type="body"/>
          </p:nvPr>
        </p:nvSpPr>
        <p:spPr>
          <a:xfrm>
            <a:off x="713225" y="1076275"/>
            <a:ext cx="7314900" cy="352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100"/>
              <a:t>Take a look at the food brought in.</a:t>
            </a:r>
            <a:endParaRPr sz="2100"/>
          </a:p>
          <a:p>
            <a:pPr indent="0" lvl="0" marL="0" rtl="0" algn="l">
              <a:spcBef>
                <a:spcPts val="1200"/>
              </a:spcBef>
              <a:spcAft>
                <a:spcPts val="0"/>
              </a:spcAft>
              <a:buNone/>
            </a:pPr>
            <a:r>
              <a:rPr lang="en" sz="2100"/>
              <a:t>Which of these would we not be able to have anymore if the soil in the midwest was ruined? </a:t>
            </a:r>
            <a:endParaRPr sz="2100"/>
          </a:p>
          <a:p>
            <a:pPr indent="0" lvl="0" marL="0" rtl="0" algn="l">
              <a:spcBef>
                <a:spcPts val="1200"/>
              </a:spcBef>
              <a:spcAft>
                <a:spcPts val="0"/>
              </a:spcAft>
              <a:buNone/>
            </a:pPr>
            <a:r>
              <a:rPr lang="en" sz="2100"/>
              <a:t>What do plants need in order to grow? Think back to your biology and the matter cycles lesson from a couple of days ago.</a:t>
            </a:r>
            <a:endParaRPr sz="2100"/>
          </a:p>
          <a:p>
            <a:pPr indent="0" lvl="0" marL="0" rtl="0" algn="l">
              <a:spcBef>
                <a:spcPts val="1200"/>
              </a:spcBef>
              <a:spcAft>
                <a:spcPts val="0"/>
              </a:spcAft>
              <a:buNone/>
            </a:pPr>
            <a:r>
              <a:rPr lang="en" sz="2100"/>
              <a:t>Is there anything wrong with our soil now? What things have humans been doing that </a:t>
            </a:r>
            <a:r>
              <a:rPr lang="en" sz="2100"/>
              <a:t>affects</a:t>
            </a:r>
            <a:r>
              <a:rPr lang="en" sz="2100"/>
              <a:t> the soil? </a:t>
            </a:r>
            <a:endParaRPr sz="2100"/>
          </a:p>
          <a:p>
            <a:pPr indent="0" lvl="0" marL="0" rtl="0" algn="l">
              <a:spcBef>
                <a:spcPts val="1200"/>
              </a:spcBef>
              <a:spcAft>
                <a:spcPts val="1200"/>
              </a:spcAft>
              <a:buNone/>
            </a:pPr>
            <a:r>
              <a:t/>
            </a:r>
            <a:endParaRPr sz="2100"/>
          </a:p>
        </p:txBody>
      </p:sp>
      <p:sp>
        <p:nvSpPr>
          <p:cNvPr id="693" name="Google Shape;693;p51"/>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Bellringer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7" name="Shape 697"/>
        <p:cNvGrpSpPr/>
        <p:nvPr/>
      </p:nvGrpSpPr>
      <p:grpSpPr>
        <a:xfrm>
          <a:off x="0" y="0"/>
          <a:ext cx="0" cy="0"/>
          <a:chOff x="0" y="0"/>
          <a:chExt cx="0" cy="0"/>
        </a:xfrm>
      </p:grpSpPr>
      <p:sp>
        <p:nvSpPr>
          <p:cNvPr id="698" name="Google Shape;698;p52"/>
          <p:cNvSpPr txBox="1"/>
          <p:nvPr>
            <p:ph idx="1" type="body"/>
          </p:nvPr>
        </p:nvSpPr>
        <p:spPr>
          <a:xfrm>
            <a:off x="713225" y="1152475"/>
            <a:ext cx="3858900" cy="3733800"/>
          </a:xfrm>
          <a:prstGeom prst="rect">
            <a:avLst/>
          </a:prstGeom>
          <a:solidFill>
            <a:srgbClr val="C2DDE3">
              <a:alpha val="44130"/>
            </a:srgbClr>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rgbClr val="000000"/>
                </a:solidFill>
                <a:latin typeface="Calibri"/>
                <a:ea typeface="Calibri"/>
                <a:cs typeface="Calibri"/>
                <a:sym typeface="Calibri"/>
              </a:rPr>
              <a:t>pH</a:t>
            </a:r>
            <a:endParaRPr b="1" sz="2200">
              <a:solidFill>
                <a:srgbClr val="000000"/>
              </a:solidFill>
              <a:latin typeface="Calibri"/>
              <a:ea typeface="Calibri"/>
              <a:cs typeface="Calibri"/>
              <a:sym typeface="Calibri"/>
            </a:endParaRPr>
          </a:p>
          <a:p>
            <a:pPr indent="0" lvl="0" marL="0" marR="228600" rtl="0" algn="l">
              <a:spcBef>
                <a:spcPts val="1200"/>
              </a:spcBef>
              <a:spcAft>
                <a:spcPts val="0"/>
              </a:spcAft>
              <a:buNone/>
            </a:pPr>
            <a:r>
              <a:rPr lang="en" sz="1800">
                <a:solidFill>
                  <a:srgbClr val="000000"/>
                </a:solidFill>
                <a:latin typeface="Calibri"/>
                <a:ea typeface="Calibri"/>
                <a:cs typeface="Calibri"/>
                <a:sym typeface="Calibri"/>
              </a:rPr>
              <a:t>pH shows us how </a:t>
            </a:r>
            <a:r>
              <a:rPr lang="en" sz="1800" u="sng">
                <a:solidFill>
                  <a:srgbClr val="000000"/>
                </a:solidFill>
                <a:latin typeface="Calibri"/>
                <a:ea typeface="Calibri"/>
                <a:cs typeface="Calibri"/>
                <a:sym typeface="Calibri"/>
              </a:rPr>
              <a:t>acidic or basic</a:t>
            </a:r>
            <a:r>
              <a:rPr lang="en" sz="1800">
                <a:solidFill>
                  <a:srgbClr val="000000"/>
                </a:solidFill>
                <a:latin typeface="Calibri"/>
                <a:ea typeface="Calibri"/>
                <a:cs typeface="Calibri"/>
                <a:sym typeface="Calibri"/>
              </a:rPr>
              <a:t> the soil is</a:t>
            </a:r>
            <a:endParaRPr sz="1800">
              <a:solidFill>
                <a:srgbClr val="000000"/>
              </a:solidFill>
              <a:latin typeface="Calibri"/>
              <a:ea typeface="Calibri"/>
              <a:cs typeface="Calibri"/>
              <a:sym typeface="Calibri"/>
            </a:endParaRPr>
          </a:p>
          <a:p>
            <a:pPr indent="0" lvl="0" marL="0" marR="228600" rtl="0" algn="l">
              <a:spcBef>
                <a:spcPts val="1000"/>
              </a:spcBef>
              <a:spcAft>
                <a:spcPts val="0"/>
              </a:spcAft>
              <a:buNone/>
            </a:pPr>
            <a:r>
              <a:rPr b="1" lang="en" sz="2200">
                <a:solidFill>
                  <a:srgbClr val="000000"/>
                </a:solidFill>
                <a:latin typeface="Calibri"/>
                <a:ea typeface="Calibri"/>
                <a:cs typeface="Calibri"/>
                <a:sym typeface="Calibri"/>
              </a:rPr>
              <a:t>Why is this important? </a:t>
            </a:r>
            <a:endParaRPr b="1" sz="2200">
              <a:solidFill>
                <a:srgbClr val="000000"/>
              </a:solidFill>
              <a:latin typeface="Calibri"/>
              <a:ea typeface="Calibri"/>
              <a:cs typeface="Calibri"/>
              <a:sym typeface="Calibri"/>
            </a:endParaRPr>
          </a:p>
          <a:p>
            <a:pPr indent="0" lvl="0" marL="0" marR="228600" rtl="0" algn="l">
              <a:spcBef>
                <a:spcPts val="1000"/>
              </a:spcBef>
              <a:spcAft>
                <a:spcPts val="0"/>
              </a:spcAft>
              <a:buNone/>
            </a:pPr>
            <a:r>
              <a:rPr lang="en" sz="1800">
                <a:solidFill>
                  <a:srgbClr val="000000"/>
                </a:solidFill>
                <a:latin typeface="Calibri"/>
                <a:ea typeface="Calibri"/>
                <a:cs typeface="Calibri"/>
                <a:sym typeface="Calibri"/>
              </a:rPr>
              <a:t>The acidity of soil determines how well the soil holds nutrients. The more </a:t>
            </a:r>
            <a:r>
              <a:rPr lang="en" sz="1800" u="sng">
                <a:solidFill>
                  <a:srgbClr val="000000"/>
                </a:solidFill>
                <a:latin typeface="Calibri"/>
                <a:ea typeface="Calibri"/>
                <a:cs typeface="Calibri"/>
                <a:sym typeface="Calibri"/>
              </a:rPr>
              <a:t>acidic </a:t>
            </a:r>
            <a:r>
              <a:rPr lang="en" sz="1800">
                <a:solidFill>
                  <a:srgbClr val="000000"/>
                </a:solidFill>
                <a:latin typeface="Calibri"/>
                <a:ea typeface="Calibri"/>
                <a:cs typeface="Calibri"/>
                <a:sym typeface="Calibri"/>
              </a:rPr>
              <a:t>the l</a:t>
            </a:r>
            <a:r>
              <a:rPr lang="en" sz="1800" u="sng">
                <a:solidFill>
                  <a:srgbClr val="000000"/>
                </a:solidFill>
                <a:latin typeface="Calibri"/>
                <a:ea typeface="Calibri"/>
                <a:cs typeface="Calibri"/>
                <a:sym typeface="Calibri"/>
              </a:rPr>
              <a:t>ess </a:t>
            </a:r>
            <a:r>
              <a:rPr lang="en" sz="1800">
                <a:solidFill>
                  <a:srgbClr val="000000"/>
                </a:solidFill>
                <a:latin typeface="Calibri"/>
                <a:ea typeface="Calibri"/>
                <a:cs typeface="Calibri"/>
                <a:sym typeface="Calibri"/>
              </a:rPr>
              <a:t>nutrientes. </a:t>
            </a:r>
            <a:endParaRPr sz="1800">
              <a:solidFill>
                <a:srgbClr val="000000"/>
              </a:solidFill>
              <a:latin typeface="Calibri"/>
              <a:ea typeface="Calibri"/>
              <a:cs typeface="Calibri"/>
              <a:sym typeface="Calibri"/>
            </a:endParaRPr>
          </a:p>
          <a:p>
            <a:pPr indent="0" lvl="0" marL="0" marR="228600" rtl="0" algn="l">
              <a:spcBef>
                <a:spcPts val="1000"/>
              </a:spcBef>
              <a:spcAft>
                <a:spcPts val="0"/>
              </a:spcAft>
              <a:buNone/>
            </a:pPr>
            <a:r>
              <a:t/>
            </a:r>
            <a:endParaRPr sz="1100">
              <a:solidFill>
                <a:srgbClr val="000000"/>
              </a:solidFill>
              <a:latin typeface="Calibri"/>
              <a:ea typeface="Calibri"/>
              <a:cs typeface="Calibri"/>
              <a:sym typeface="Calibri"/>
            </a:endParaRPr>
          </a:p>
          <a:p>
            <a:pPr indent="0" lvl="0" marL="0" marR="228600" rtl="0" algn="l">
              <a:spcBef>
                <a:spcPts val="1000"/>
              </a:spcBef>
              <a:spcAft>
                <a:spcPts val="0"/>
              </a:spcAft>
              <a:buNone/>
            </a:pPr>
            <a:r>
              <a:t/>
            </a:r>
            <a:endParaRPr sz="1100">
              <a:solidFill>
                <a:srgbClr val="000000"/>
              </a:solidFill>
              <a:latin typeface="Calibri"/>
              <a:ea typeface="Calibri"/>
              <a:cs typeface="Calibri"/>
              <a:sym typeface="Calibri"/>
            </a:endParaRPr>
          </a:p>
          <a:p>
            <a:pPr indent="0" lvl="0" marL="0" marR="228600" rtl="0" algn="l">
              <a:spcBef>
                <a:spcPts val="1000"/>
              </a:spcBef>
              <a:spcAft>
                <a:spcPts val="1000"/>
              </a:spcAft>
              <a:buNone/>
            </a:pPr>
            <a:r>
              <a:t/>
            </a:r>
            <a:endParaRPr/>
          </a:p>
        </p:txBody>
      </p:sp>
      <p:sp>
        <p:nvSpPr>
          <p:cNvPr id="699" name="Google Shape;699;p52"/>
          <p:cNvSpPr txBox="1"/>
          <p:nvPr>
            <p:ph idx="2" type="body"/>
          </p:nvPr>
        </p:nvSpPr>
        <p:spPr>
          <a:xfrm>
            <a:off x="4571825" y="1152475"/>
            <a:ext cx="3858900" cy="3733800"/>
          </a:xfrm>
          <a:prstGeom prst="rect">
            <a:avLst/>
          </a:prstGeom>
          <a:solidFill>
            <a:srgbClr val="C2DDE3">
              <a:alpha val="44130"/>
            </a:srgbClr>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2200">
                <a:latin typeface="Calibri"/>
                <a:ea typeface="Calibri"/>
                <a:cs typeface="Calibri"/>
                <a:sym typeface="Calibri"/>
              </a:rPr>
              <a:t>Potassium</a:t>
            </a:r>
            <a:endParaRPr b="1" sz="2200">
              <a:latin typeface="Calibri"/>
              <a:ea typeface="Calibri"/>
              <a:cs typeface="Calibri"/>
              <a:sym typeface="Calibri"/>
            </a:endParaRPr>
          </a:p>
          <a:p>
            <a:pPr indent="0" lvl="0" marL="0" marR="228600" rtl="0" algn="l">
              <a:spcBef>
                <a:spcPts val="1200"/>
              </a:spcBef>
              <a:spcAft>
                <a:spcPts val="0"/>
              </a:spcAft>
              <a:buNone/>
            </a:pPr>
            <a:r>
              <a:rPr lang="en" sz="1800">
                <a:solidFill>
                  <a:srgbClr val="000000"/>
                </a:solidFill>
                <a:latin typeface="Calibri"/>
                <a:ea typeface="Calibri"/>
                <a:cs typeface="Calibri"/>
                <a:sym typeface="Calibri"/>
              </a:rPr>
              <a:t>Potassium acts as a </a:t>
            </a:r>
            <a:r>
              <a:rPr lang="en" sz="1800" u="sng">
                <a:solidFill>
                  <a:srgbClr val="000000"/>
                </a:solidFill>
                <a:latin typeface="Calibri"/>
                <a:ea typeface="Calibri"/>
                <a:cs typeface="Calibri"/>
                <a:sym typeface="Calibri"/>
              </a:rPr>
              <a:t>catalyst</a:t>
            </a:r>
            <a:r>
              <a:rPr lang="en" sz="1800">
                <a:solidFill>
                  <a:srgbClr val="000000"/>
                </a:solidFill>
                <a:latin typeface="Calibri"/>
                <a:ea typeface="Calibri"/>
                <a:cs typeface="Calibri"/>
                <a:sym typeface="Calibri"/>
              </a:rPr>
              <a:t> in chemical reactions for plants</a:t>
            </a:r>
            <a:endParaRPr sz="1100">
              <a:solidFill>
                <a:srgbClr val="000000"/>
              </a:solidFill>
              <a:latin typeface="Calibri"/>
              <a:ea typeface="Calibri"/>
              <a:cs typeface="Calibri"/>
              <a:sym typeface="Calibri"/>
            </a:endParaRPr>
          </a:p>
          <a:p>
            <a:pPr indent="0" lvl="0" marL="0" marR="228600" rtl="0" algn="l">
              <a:spcBef>
                <a:spcPts val="500"/>
              </a:spcBef>
              <a:spcAft>
                <a:spcPts val="0"/>
              </a:spcAft>
              <a:buNone/>
            </a:pPr>
            <a:r>
              <a:rPr b="1" lang="en" sz="2200">
                <a:solidFill>
                  <a:srgbClr val="000000"/>
                </a:solidFill>
                <a:latin typeface="Calibri"/>
                <a:ea typeface="Calibri"/>
                <a:cs typeface="Calibri"/>
                <a:sym typeface="Calibri"/>
              </a:rPr>
              <a:t>Why is this important</a:t>
            </a:r>
            <a:endParaRPr b="1" sz="2200">
              <a:solidFill>
                <a:srgbClr val="000000"/>
              </a:solidFill>
              <a:latin typeface="Calibri"/>
              <a:ea typeface="Calibri"/>
              <a:cs typeface="Calibri"/>
              <a:sym typeface="Calibri"/>
            </a:endParaRPr>
          </a:p>
          <a:p>
            <a:pPr indent="0" lvl="0" marL="0" marR="228600" rtl="0" algn="l">
              <a:spcBef>
                <a:spcPts val="500"/>
              </a:spcBef>
              <a:spcAft>
                <a:spcPts val="500"/>
              </a:spcAft>
              <a:buNone/>
            </a:pPr>
            <a:r>
              <a:rPr lang="en" sz="1800">
                <a:solidFill>
                  <a:srgbClr val="000000"/>
                </a:solidFill>
                <a:latin typeface="Calibri"/>
                <a:ea typeface="Calibri"/>
                <a:cs typeface="Calibri"/>
                <a:sym typeface="Calibri"/>
              </a:rPr>
              <a:t>Potassium helps plant </a:t>
            </a:r>
            <a:r>
              <a:rPr lang="en" sz="1800" u="sng">
                <a:solidFill>
                  <a:srgbClr val="000000"/>
                </a:solidFill>
                <a:latin typeface="Calibri"/>
                <a:ea typeface="Calibri"/>
                <a:cs typeface="Calibri"/>
                <a:sym typeface="Calibri"/>
              </a:rPr>
              <a:t>metabolism</a:t>
            </a:r>
            <a:r>
              <a:rPr lang="en" sz="1800">
                <a:solidFill>
                  <a:srgbClr val="000000"/>
                </a:solidFill>
                <a:latin typeface="Calibri"/>
                <a:ea typeface="Calibri"/>
                <a:cs typeface="Calibri"/>
                <a:sym typeface="Calibri"/>
              </a:rPr>
              <a:t>: photosynthesis, efficient use of water, and the formation of strong roots and stems. Potassium strengthens their natural mechanisms to </a:t>
            </a:r>
            <a:r>
              <a:rPr lang="en" sz="1800" u="sng">
                <a:solidFill>
                  <a:srgbClr val="000000"/>
                </a:solidFill>
                <a:latin typeface="Calibri"/>
                <a:ea typeface="Calibri"/>
                <a:cs typeface="Calibri"/>
                <a:sym typeface="Calibri"/>
              </a:rPr>
              <a:t>resist disease and extreme weather. </a:t>
            </a:r>
            <a:endParaRPr sz="1800" u="sng">
              <a:latin typeface="Calibri"/>
              <a:ea typeface="Calibri"/>
              <a:cs typeface="Calibri"/>
              <a:sym typeface="Calibri"/>
            </a:endParaRPr>
          </a:p>
        </p:txBody>
      </p:sp>
      <p:sp>
        <p:nvSpPr>
          <p:cNvPr id="700" name="Google Shape;700;p52"/>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Components of Soil Health</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4" name="Shape 704"/>
        <p:cNvGrpSpPr/>
        <p:nvPr/>
      </p:nvGrpSpPr>
      <p:grpSpPr>
        <a:xfrm>
          <a:off x="0" y="0"/>
          <a:ext cx="0" cy="0"/>
          <a:chOff x="0" y="0"/>
          <a:chExt cx="0" cy="0"/>
        </a:xfrm>
      </p:grpSpPr>
      <p:sp>
        <p:nvSpPr>
          <p:cNvPr id="705" name="Google Shape;705;p53"/>
          <p:cNvSpPr txBox="1"/>
          <p:nvPr>
            <p:ph idx="1" type="body"/>
          </p:nvPr>
        </p:nvSpPr>
        <p:spPr>
          <a:xfrm>
            <a:off x="713225" y="1152475"/>
            <a:ext cx="3858900" cy="3689100"/>
          </a:xfrm>
          <a:prstGeom prst="rect">
            <a:avLst/>
          </a:prstGeom>
          <a:solidFill>
            <a:srgbClr val="C2DDE3">
              <a:alpha val="44130"/>
            </a:srgbClr>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rgbClr val="000000"/>
                </a:solidFill>
                <a:latin typeface="Calibri"/>
                <a:ea typeface="Calibri"/>
                <a:cs typeface="Calibri"/>
                <a:sym typeface="Calibri"/>
              </a:rPr>
              <a:t>Nitrogen </a:t>
            </a:r>
            <a:endParaRPr b="1" sz="2200">
              <a:solidFill>
                <a:srgbClr val="000000"/>
              </a:solidFill>
              <a:latin typeface="Calibri"/>
              <a:ea typeface="Calibri"/>
              <a:cs typeface="Calibri"/>
              <a:sym typeface="Calibri"/>
            </a:endParaRPr>
          </a:p>
          <a:p>
            <a:pPr indent="0" lvl="0" marL="0" rtl="0" algn="l">
              <a:spcBef>
                <a:spcPts val="1200"/>
              </a:spcBef>
              <a:spcAft>
                <a:spcPts val="0"/>
              </a:spcAft>
              <a:buNone/>
            </a:pPr>
            <a:r>
              <a:rPr lang="en" sz="1800">
                <a:solidFill>
                  <a:srgbClr val="000000"/>
                </a:solidFill>
                <a:latin typeface="Calibri"/>
                <a:ea typeface="Calibri"/>
                <a:cs typeface="Calibri"/>
                <a:sym typeface="Calibri"/>
              </a:rPr>
              <a:t>Is a vital part of a living cell. It makes up </a:t>
            </a:r>
            <a:r>
              <a:rPr lang="en" sz="1800" u="sng">
                <a:solidFill>
                  <a:srgbClr val="000000"/>
                </a:solidFill>
                <a:latin typeface="Calibri"/>
                <a:ea typeface="Calibri"/>
                <a:cs typeface="Calibri"/>
                <a:sym typeface="Calibri"/>
              </a:rPr>
              <a:t>DNA</a:t>
            </a:r>
            <a:r>
              <a:rPr lang="en" sz="1800">
                <a:solidFill>
                  <a:srgbClr val="000000"/>
                </a:solidFill>
                <a:latin typeface="Calibri"/>
                <a:ea typeface="Calibri"/>
                <a:cs typeface="Calibri"/>
                <a:sym typeface="Calibri"/>
              </a:rPr>
              <a:t>, and is a crucial part of amino acids. </a:t>
            </a:r>
            <a:endParaRPr sz="1800">
              <a:solidFill>
                <a:srgbClr val="000000"/>
              </a:solidFill>
              <a:latin typeface="Calibri"/>
              <a:ea typeface="Calibri"/>
              <a:cs typeface="Calibri"/>
              <a:sym typeface="Calibri"/>
            </a:endParaRPr>
          </a:p>
          <a:p>
            <a:pPr indent="0" lvl="0" marL="0" rtl="0" algn="l">
              <a:spcBef>
                <a:spcPts val="1200"/>
              </a:spcBef>
              <a:spcAft>
                <a:spcPts val="0"/>
              </a:spcAft>
              <a:buNone/>
            </a:pPr>
            <a:r>
              <a:rPr b="1" lang="en" sz="2200">
                <a:solidFill>
                  <a:srgbClr val="000000"/>
                </a:solidFill>
                <a:latin typeface="Calibri"/>
                <a:ea typeface="Calibri"/>
                <a:cs typeface="Calibri"/>
                <a:sym typeface="Calibri"/>
              </a:rPr>
              <a:t>Why is it important? </a:t>
            </a:r>
            <a:endParaRPr sz="1100">
              <a:solidFill>
                <a:srgbClr val="000000"/>
              </a:solidFill>
              <a:latin typeface="Calibri"/>
              <a:ea typeface="Calibri"/>
              <a:cs typeface="Calibri"/>
              <a:sym typeface="Calibri"/>
            </a:endParaRPr>
          </a:p>
          <a:p>
            <a:pPr indent="0" lvl="0" marL="0" rtl="0" algn="l">
              <a:spcBef>
                <a:spcPts val="1200"/>
              </a:spcBef>
              <a:spcAft>
                <a:spcPts val="1200"/>
              </a:spcAft>
              <a:buNone/>
            </a:pPr>
            <a:r>
              <a:rPr lang="en" sz="1800">
                <a:solidFill>
                  <a:srgbClr val="000000"/>
                </a:solidFill>
                <a:latin typeface="Calibri"/>
                <a:ea typeface="Calibri"/>
                <a:cs typeface="Calibri"/>
                <a:sym typeface="Calibri"/>
              </a:rPr>
              <a:t>Nitrogen is directly involved in </a:t>
            </a:r>
            <a:r>
              <a:rPr lang="en" sz="1800" u="sng">
                <a:solidFill>
                  <a:srgbClr val="000000"/>
                </a:solidFill>
                <a:latin typeface="Calibri"/>
                <a:ea typeface="Calibri"/>
                <a:cs typeface="Calibri"/>
                <a:sym typeface="Calibri"/>
              </a:rPr>
              <a:t>photosynthesis.</a:t>
            </a:r>
            <a:r>
              <a:rPr lang="en" sz="1800">
                <a:solidFill>
                  <a:srgbClr val="000000"/>
                </a:solidFill>
                <a:latin typeface="Calibri"/>
                <a:ea typeface="Calibri"/>
                <a:cs typeface="Calibri"/>
                <a:sym typeface="Calibri"/>
              </a:rPr>
              <a:t> It stimulates </a:t>
            </a:r>
            <a:r>
              <a:rPr lang="en" sz="1800" u="sng">
                <a:solidFill>
                  <a:srgbClr val="000000"/>
                </a:solidFill>
                <a:latin typeface="Calibri"/>
                <a:ea typeface="Calibri"/>
                <a:cs typeface="Calibri"/>
                <a:sym typeface="Calibri"/>
              </a:rPr>
              <a:t>above-ground growth</a:t>
            </a:r>
            <a:r>
              <a:rPr lang="en" sz="1800">
                <a:solidFill>
                  <a:srgbClr val="000000"/>
                </a:solidFill>
                <a:latin typeface="Calibri"/>
                <a:ea typeface="Calibri"/>
                <a:cs typeface="Calibri"/>
                <a:sym typeface="Calibri"/>
              </a:rPr>
              <a:t> and produces the rich, green color characteristics of healthy plants. </a:t>
            </a:r>
            <a:endParaRPr sz="1800">
              <a:latin typeface="Calibri"/>
              <a:ea typeface="Calibri"/>
              <a:cs typeface="Calibri"/>
              <a:sym typeface="Calibri"/>
            </a:endParaRPr>
          </a:p>
        </p:txBody>
      </p:sp>
      <p:sp>
        <p:nvSpPr>
          <p:cNvPr id="706" name="Google Shape;706;p53"/>
          <p:cNvSpPr txBox="1"/>
          <p:nvPr>
            <p:ph idx="2" type="body"/>
          </p:nvPr>
        </p:nvSpPr>
        <p:spPr>
          <a:xfrm>
            <a:off x="4572000" y="1152475"/>
            <a:ext cx="3858900" cy="3689100"/>
          </a:xfrm>
          <a:prstGeom prst="rect">
            <a:avLst/>
          </a:prstGeom>
          <a:solidFill>
            <a:srgbClr val="C2DDE3">
              <a:alpha val="44130"/>
            </a:srgbClr>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rgbClr val="000000"/>
                </a:solidFill>
                <a:latin typeface="Calibri"/>
                <a:ea typeface="Calibri"/>
                <a:cs typeface="Calibri"/>
                <a:sym typeface="Calibri"/>
              </a:rPr>
              <a:t>Phosphorus</a:t>
            </a:r>
            <a:endParaRPr b="1" sz="2200">
              <a:solidFill>
                <a:srgbClr val="000000"/>
              </a:solidFill>
              <a:latin typeface="Calibri"/>
              <a:ea typeface="Calibri"/>
              <a:cs typeface="Calibri"/>
              <a:sym typeface="Calibri"/>
            </a:endParaRPr>
          </a:p>
          <a:p>
            <a:pPr indent="0" lvl="0" marL="0" rtl="0" algn="l">
              <a:spcBef>
                <a:spcPts val="1200"/>
              </a:spcBef>
              <a:spcAft>
                <a:spcPts val="0"/>
              </a:spcAft>
              <a:buNone/>
            </a:pPr>
            <a:r>
              <a:rPr lang="en" sz="1800">
                <a:latin typeface="Calibri"/>
                <a:ea typeface="Calibri"/>
                <a:cs typeface="Calibri"/>
                <a:sym typeface="Calibri"/>
              </a:rPr>
              <a:t>Is a nutrient found in the soil. It is a product of the rock cycle and as a result there is </a:t>
            </a:r>
            <a:r>
              <a:rPr lang="en" sz="1800" u="sng">
                <a:latin typeface="Calibri"/>
                <a:ea typeface="Calibri"/>
                <a:cs typeface="Calibri"/>
                <a:sym typeface="Calibri"/>
              </a:rPr>
              <a:t>not much </a:t>
            </a:r>
            <a:r>
              <a:rPr lang="en" sz="1800">
                <a:latin typeface="Calibri"/>
                <a:ea typeface="Calibri"/>
                <a:cs typeface="Calibri"/>
                <a:sym typeface="Calibri"/>
              </a:rPr>
              <a:t>in the soil. </a:t>
            </a:r>
            <a:endParaRPr sz="1800">
              <a:latin typeface="Calibri"/>
              <a:ea typeface="Calibri"/>
              <a:cs typeface="Calibri"/>
              <a:sym typeface="Calibri"/>
            </a:endParaRPr>
          </a:p>
          <a:p>
            <a:pPr indent="0" lvl="0" marL="0" rtl="0" algn="l">
              <a:spcBef>
                <a:spcPts val="1200"/>
              </a:spcBef>
              <a:spcAft>
                <a:spcPts val="0"/>
              </a:spcAft>
              <a:buNone/>
            </a:pPr>
            <a:r>
              <a:rPr b="1" lang="en" sz="2200">
                <a:latin typeface="Calibri"/>
                <a:ea typeface="Calibri"/>
                <a:cs typeface="Calibri"/>
                <a:sym typeface="Calibri"/>
              </a:rPr>
              <a:t>Why is it important?</a:t>
            </a:r>
            <a:endParaRPr b="1" sz="2200">
              <a:latin typeface="Calibri"/>
              <a:ea typeface="Calibri"/>
              <a:cs typeface="Calibri"/>
              <a:sym typeface="Calibri"/>
            </a:endParaRPr>
          </a:p>
          <a:p>
            <a:pPr indent="0" lvl="0" marL="0" marR="228600" rtl="0" algn="l">
              <a:spcBef>
                <a:spcPts val="1200"/>
              </a:spcBef>
              <a:spcAft>
                <a:spcPts val="500"/>
              </a:spcAft>
              <a:buNone/>
            </a:pPr>
            <a:r>
              <a:rPr lang="en" sz="1700">
                <a:solidFill>
                  <a:srgbClr val="000000"/>
                </a:solidFill>
                <a:latin typeface="Calibri"/>
                <a:ea typeface="Calibri"/>
                <a:cs typeface="Calibri"/>
                <a:sym typeface="Calibri"/>
              </a:rPr>
              <a:t>Young plants absorb large amounts of phosphorus, which </a:t>
            </a:r>
            <a:r>
              <a:rPr lang="en" sz="1700" u="sng">
                <a:solidFill>
                  <a:srgbClr val="000000"/>
                </a:solidFill>
                <a:latin typeface="Calibri"/>
                <a:ea typeface="Calibri"/>
                <a:cs typeface="Calibri"/>
                <a:sym typeface="Calibri"/>
              </a:rPr>
              <a:t>speeds seedling development</a:t>
            </a:r>
            <a:r>
              <a:rPr lang="en" sz="1700">
                <a:solidFill>
                  <a:srgbClr val="000000"/>
                </a:solidFill>
                <a:latin typeface="Calibri"/>
                <a:ea typeface="Calibri"/>
                <a:cs typeface="Calibri"/>
                <a:sym typeface="Calibri"/>
              </a:rPr>
              <a:t> and promotes early root formation. In mature plants, phosphorus is vital to the development of</a:t>
            </a:r>
            <a:r>
              <a:rPr lang="en" sz="1700" u="sng">
                <a:solidFill>
                  <a:srgbClr val="000000"/>
                </a:solidFill>
                <a:latin typeface="Calibri"/>
                <a:ea typeface="Calibri"/>
                <a:cs typeface="Calibri"/>
                <a:sym typeface="Calibri"/>
              </a:rPr>
              <a:t> healthy seeds and fruit.</a:t>
            </a:r>
            <a:endParaRPr sz="1700" u="sng">
              <a:latin typeface="Calibri"/>
              <a:ea typeface="Calibri"/>
              <a:cs typeface="Calibri"/>
              <a:sym typeface="Calibri"/>
            </a:endParaRPr>
          </a:p>
        </p:txBody>
      </p:sp>
      <p:sp>
        <p:nvSpPr>
          <p:cNvPr id="707" name="Google Shape;707;p53"/>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Components of Soil Health</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1" name="Shape 711"/>
        <p:cNvGrpSpPr/>
        <p:nvPr/>
      </p:nvGrpSpPr>
      <p:grpSpPr>
        <a:xfrm>
          <a:off x="0" y="0"/>
          <a:ext cx="0" cy="0"/>
          <a:chOff x="0" y="0"/>
          <a:chExt cx="0" cy="0"/>
        </a:xfrm>
      </p:grpSpPr>
      <p:sp>
        <p:nvSpPr>
          <p:cNvPr id="712" name="Google Shape;712;p54"/>
          <p:cNvSpPr txBox="1"/>
          <p:nvPr>
            <p:ph idx="1" type="body"/>
          </p:nvPr>
        </p:nvSpPr>
        <p:spPr>
          <a:xfrm>
            <a:off x="713225" y="1152475"/>
            <a:ext cx="3858900" cy="3666900"/>
          </a:xfrm>
          <a:prstGeom prst="rect">
            <a:avLst/>
          </a:prstGeom>
          <a:solidFill>
            <a:srgbClr val="C2DDE3">
              <a:alpha val="44130"/>
            </a:srgbClr>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2200">
                <a:latin typeface="Calibri"/>
                <a:ea typeface="Calibri"/>
                <a:cs typeface="Calibri"/>
                <a:sym typeface="Calibri"/>
              </a:rPr>
              <a:t>Composition </a:t>
            </a:r>
            <a:endParaRPr b="1" sz="2200">
              <a:latin typeface="Calibri"/>
              <a:ea typeface="Calibri"/>
              <a:cs typeface="Calibri"/>
              <a:sym typeface="Calibri"/>
            </a:endParaRPr>
          </a:p>
          <a:p>
            <a:pPr indent="0" lvl="0" marL="0" rtl="0" algn="l">
              <a:spcBef>
                <a:spcPts val="1200"/>
              </a:spcBef>
              <a:spcAft>
                <a:spcPts val="0"/>
              </a:spcAft>
              <a:buNone/>
            </a:pPr>
            <a:r>
              <a:rPr lang="en" sz="1800">
                <a:latin typeface="Calibri"/>
                <a:ea typeface="Calibri"/>
                <a:cs typeface="Calibri"/>
                <a:sym typeface="Calibri"/>
              </a:rPr>
              <a:t>What the soil is made of. There are different components of soil. </a:t>
            </a:r>
            <a:r>
              <a:rPr lang="en" sz="1800" u="sng">
                <a:latin typeface="Calibri"/>
                <a:ea typeface="Calibri"/>
                <a:cs typeface="Calibri"/>
                <a:sym typeface="Calibri"/>
              </a:rPr>
              <a:t>Sand, Clay, and Silt</a:t>
            </a:r>
            <a:r>
              <a:rPr lang="en" sz="1800">
                <a:latin typeface="Calibri"/>
                <a:ea typeface="Calibri"/>
                <a:cs typeface="Calibri"/>
                <a:sym typeface="Calibri"/>
              </a:rPr>
              <a:t>. A combination of sand, silt, and clay is called </a:t>
            </a:r>
            <a:r>
              <a:rPr lang="en" sz="1800" u="sng">
                <a:latin typeface="Calibri"/>
                <a:ea typeface="Calibri"/>
                <a:cs typeface="Calibri"/>
                <a:sym typeface="Calibri"/>
              </a:rPr>
              <a:t>Loam</a:t>
            </a:r>
            <a:endParaRPr sz="1800" u="sng">
              <a:latin typeface="Calibri"/>
              <a:ea typeface="Calibri"/>
              <a:cs typeface="Calibri"/>
              <a:sym typeface="Calibri"/>
            </a:endParaRPr>
          </a:p>
          <a:p>
            <a:pPr indent="0" lvl="0" marL="0" rtl="0" algn="l">
              <a:spcBef>
                <a:spcPts val="1200"/>
              </a:spcBef>
              <a:spcAft>
                <a:spcPts val="0"/>
              </a:spcAft>
              <a:buNone/>
            </a:pPr>
            <a:r>
              <a:rPr b="1" lang="en" sz="2200">
                <a:solidFill>
                  <a:srgbClr val="000000"/>
                </a:solidFill>
                <a:latin typeface="Calibri"/>
                <a:ea typeface="Calibri"/>
                <a:cs typeface="Calibri"/>
                <a:sym typeface="Calibri"/>
              </a:rPr>
              <a:t>Why is this important? </a:t>
            </a:r>
            <a:endParaRPr b="1" sz="2200">
              <a:solidFill>
                <a:srgbClr val="000000"/>
              </a:solidFill>
              <a:latin typeface="Calibri"/>
              <a:ea typeface="Calibri"/>
              <a:cs typeface="Calibri"/>
              <a:sym typeface="Calibri"/>
            </a:endParaRPr>
          </a:p>
          <a:p>
            <a:pPr indent="0" lvl="0" marL="0" rtl="0" algn="l">
              <a:spcBef>
                <a:spcPts val="1200"/>
              </a:spcBef>
              <a:spcAft>
                <a:spcPts val="0"/>
              </a:spcAft>
              <a:buNone/>
            </a:pPr>
            <a:r>
              <a:rPr lang="en" sz="1800">
                <a:solidFill>
                  <a:srgbClr val="000000"/>
                </a:solidFill>
                <a:latin typeface="Calibri"/>
                <a:ea typeface="Calibri"/>
                <a:cs typeface="Calibri"/>
                <a:sym typeface="Calibri"/>
              </a:rPr>
              <a:t>The </a:t>
            </a:r>
            <a:r>
              <a:rPr lang="en" sz="1800">
                <a:solidFill>
                  <a:srgbClr val="000000"/>
                </a:solidFill>
                <a:latin typeface="Calibri"/>
                <a:ea typeface="Calibri"/>
                <a:cs typeface="Calibri"/>
                <a:sym typeface="Calibri"/>
              </a:rPr>
              <a:t>composition</a:t>
            </a:r>
            <a:r>
              <a:rPr lang="en" sz="1800">
                <a:solidFill>
                  <a:srgbClr val="000000"/>
                </a:solidFill>
                <a:latin typeface="Calibri"/>
                <a:ea typeface="Calibri"/>
                <a:cs typeface="Calibri"/>
                <a:sym typeface="Calibri"/>
              </a:rPr>
              <a:t> of the soil determines how well the </a:t>
            </a:r>
            <a:r>
              <a:rPr lang="en" sz="1800" u="sng">
                <a:solidFill>
                  <a:srgbClr val="000000"/>
                </a:solidFill>
                <a:latin typeface="Calibri"/>
                <a:ea typeface="Calibri"/>
                <a:cs typeface="Calibri"/>
                <a:sym typeface="Calibri"/>
              </a:rPr>
              <a:t>soil holds water, drains water, hold nutrients </a:t>
            </a:r>
            <a:r>
              <a:rPr lang="en" sz="1800">
                <a:solidFill>
                  <a:srgbClr val="000000"/>
                </a:solidFill>
                <a:latin typeface="Calibri"/>
                <a:ea typeface="Calibri"/>
                <a:cs typeface="Calibri"/>
                <a:sym typeface="Calibri"/>
              </a:rPr>
              <a:t>and supports soil </a:t>
            </a:r>
            <a:r>
              <a:rPr lang="en" sz="1800" u="sng">
                <a:solidFill>
                  <a:srgbClr val="000000"/>
                </a:solidFill>
                <a:latin typeface="Calibri"/>
                <a:ea typeface="Calibri"/>
                <a:cs typeface="Calibri"/>
                <a:sym typeface="Calibri"/>
              </a:rPr>
              <a:t>microorganisms. </a:t>
            </a:r>
            <a:endParaRPr sz="1800" u="sng">
              <a:solidFill>
                <a:srgbClr val="000000"/>
              </a:solidFill>
              <a:latin typeface="Calibri"/>
              <a:ea typeface="Calibri"/>
              <a:cs typeface="Calibri"/>
              <a:sym typeface="Calibri"/>
            </a:endParaRPr>
          </a:p>
          <a:p>
            <a:pPr indent="0" lvl="0" marL="0" rtl="0" algn="l">
              <a:spcBef>
                <a:spcPts val="1200"/>
              </a:spcBef>
              <a:spcAft>
                <a:spcPts val="1200"/>
              </a:spcAft>
              <a:buNone/>
            </a:pPr>
            <a:r>
              <a:t/>
            </a:r>
            <a:endParaRPr/>
          </a:p>
        </p:txBody>
      </p:sp>
      <p:sp>
        <p:nvSpPr>
          <p:cNvPr id="713" name="Google Shape;713;p54"/>
          <p:cNvSpPr txBox="1"/>
          <p:nvPr>
            <p:ph idx="2" type="body"/>
          </p:nvPr>
        </p:nvSpPr>
        <p:spPr>
          <a:xfrm>
            <a:off x="4572000" y="1152475"/>
            <a:ext cx="4149600" cy="3666900"/>
          </a:xfrm>
          <a:prstGeom prst="rect">
            <a:avLst/>
          </a:prstGeom>
          <a:solidFill>
            <a:srgbClr val="C2DDE3">
              <a:alpha val="44130"/>
            </a:srgbClr>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2200">
                <a:latin typeface="Calibri"/>
                <a:ea typeface="Calibri"/>
                <a:cs typeface="Calibri"/>
                <a:sym typeface="Calibri"/>
              </a:rPr>
              <a:t>Permeability</a:t>
            </a:r>
            <a:endParaRPr b="1" sz="2200">
              <a:latin typeface="Calibri"/>
              <a:ea typeface="Calibri"/>
              <a:cs typeface="Calibri"/>
              <a:sym typeface="Calibri"/>
            </a:endParaRPr>
          </a:p>
          <a:p>
            <a:pPr indent="0" lvl="0" marL="0" marR="228600" rtl="0" algn="l">
              <a:spcBef>
                <a:spcPts val="1200"/>
              </a:spcBef>
              <a:spcAft>
                <a:spcPts val="0"/>
              </a:spcAft>
              <a:buNone/>
            </a:pPr>
            <a:r>
              <a:rPr lang="en" sz="1700">
                <a:solidFill>
                  <a:srgbClr val="000000"/>
                </a:solidFill>
                <a:latin typeface="Calibri"/>
                <a:ea typeface="Calibri"/>
                <a:cs typeface="Calibri"/>
                <a:sym typeface="Calibri"/>
              </a:rPr>
              <a:t>Is a measure of the size and </a:t>
            </a:r>
            <a:r>
              <a:rPr lang="en" sz="1700" u="sng">
                <a:solidFill>
                  <a:srgbClr val="000000"/>
                </a:solidFill>
                <a:latin typeface="Calibri"/>
                <a:ea typeface="Calibri"/>
                <a:cs typeface="Calibri"/>
                <a:sym typeface="Calibri"/>
              </a:rPr>
              <a:t>connectedness of the open spaces </a:t>
            </a:r>
            <a:r>
              <a:rPr lang="en" sz="1700">
                <a:solidFill>
                  <a:srgbClr val="000000"/>
                </a:solidFill>
                <a:latin typeface="Calibri"/>
                <a:ea typeface="Calibri"/>
                <a:cs typeface="Calibri"/>
                <a:sym typeface="Calibri"/>
              </a:rPr>
              <a:t>in a rock or soil. Generally, materials with </a:t>
            </a:r>
            <a:r>
              <a:rPr lang="en" sz="1700" u="sng">
                <a:solidFill>
                  <a:srgbClr val="000000"/>
                </a:solidFill>
                <a:latin typeface="Calibri"/>
                <a:ea typeface="Calibri"/>
                <a:cs typeface="Calibri"/>
                <a:sym typeface="Calibri"/>
              </a:rPr>
              <a:t>larger particle sizes</a:t>
            </a:r>
            <a:r>
              <a:rPr lang="en" sz="1700">
                <a:solidFill>
                  <a:srgbClr val="000000"/>
                </a:solidFill>
                <a:latin typeface="Calibri"/>
                <a:ea typeface="Calibri"/>
                <a:cs typeface="Calibri"/>
                <a:sym typeface="Calibri"/>
              </a:rPr>
              <a:t> are more </a:t>
            </a:r>
            <a:r>
              <a:rPr lang="en" sz="1700" u="sng">
                <a:solidFill>
                  <a:srgbClr val="000000"/>
                </a:solidFill>
                <a:latin typeface="Calibri"/>
                <a:ea typeface="Calibri"/>
                <a:cs typeface="Calibri"/>
                <a:sym typeface="Calibri"/>
              </a:rPr>
              <a:t>permeable. </a:t>
            </a:r>
            <a:endParaRPr sz="1700" u="sng">
              <a:solidFill>
                <a:srgbClr val="000000"/>
              </a:solidFill>
              <a:latin typeface="Calibri"/>
              <a:ea typeface="Calibri"/>
              <a:cs typeface="Calibri"/>
              <a:sym typeface="Calibri"/>
            </a:endParaRPr>
          </a:p>
          <a:p>
            <a:pPr indent="0" lvl="0" marL="0" marR="228600" rtl="0" algn="l">
              <a:spcBef>
                <a:spcPts val="0"/>
              </a:spcBef>
              <a:spcAft>
                <a:spcPts val="0"/>
              </a:spcAft>
              <a:buNone/>
            </a:pPr>
            <a:r>
              <a:t/>
            </a:r>
            <a:endParaRPr sz="1700">
              <a:solidFill>
                <a:srgbClr val="000000"/>
              </a:solidFill>
              <a:latin typeface="Calibri"/>
              <a:ea typeface="Calibri"/>
              <a:cs typeface="Calibri"/>
              <a:sym typeface="Calibri"/>
            </a:endParaRPr>
          </a:p>
          <a:p>
            <a:pPr indent="0" lvl="0" marL="0" rtl="0" algn="l">
              <a:spcBef>
                <a:spcPts val="0"/>
              </a:spcBef>
              <a:spcAft>
                <a:spcPts val="0"/>
              </a:spcAft>
              <a:buNone/>
            </a:pPr>
            <a:r>
              <a:rPr b="1" lang="en" sz="2200">
                <a:latin typeface="Calibri"/>
                <a:ea typeface="Calibri"/>
                <a:cs typeface="Calibri"/>
                <a:sym typeface="Calibri"/>
              </a:rPr>
              <a:t>Why is this important? </a:t>
            </a:r>
            <a:endParaRPr b="1" sz="2200">
              <a:latin typeface="Calibri"/>
              <a:ea typeface="Calibri"/>
              <a:cs typeface="Calibri"/>
              <a:sym typeface="Calibri"/>
            </a:endParaRPr>
          </a:p>
          <a:p>
            <a:pPr indent="0" lvl="0" marL="0" rtl="0" algn="l">
              <a:spcBef>
                <a:spcPts val="1200"/>
              </a:spcBef>
              <a:spcAft>
                <a:spcPts val="1200"/>
              </a:spcAft>
              <a:buNone/>
            </a:pPr>
            <a:r>
              <a:rPr lang="en" sz="1800">
                <a:latin typeface="Calibri"/>
                <a:ea typeface="Calibri"/>
                <a:cs typeface="Calibri"/>
                <a:sym typeface="Calibri"/>
              </a:rPr>
              <a:t>Soil that is </a:t>
            </a:r>
            <a:r>
              <a:rPr lang="en" sz="1800" u="sng">
                <a:latin typeface="Calibri"/>
                <a:ea typeface="Calibri"/>
                <a:cs typeface="Calibri"/>
                <a:sym typeface="Calibri"/>
              </a:rPr>
              <a:t>more </a:t>
            </a:r>
            <a:r>
              <a:rPr lang="en" sz="1800">
                <a:latin typeface="Calibri"/>
                <a:ea typeface="Calibri"/>
                <a:cs typeface="Calibri"/>
                <a:sym typeface="Calibri"/>
              </a:rPr>
              <a:t>permeable drains </a:t>
            </a:r>
            <a:r>
              <a:rPr lang="en" sz="1800" u="sng">
                <a:latin typeface="Calibri"/>
                <a:ea typeface="Calibri"/>
                <a:cs typeface="Calibri"/>
                <a:sym typeface="Calibri"/>
              </a:rPr>
              <a:t>more</a:t>
            </a:r>
            <a:r>
              <a:rPr lang="en" sz="1800">
                <a:latin typeface="Calibri"/>
                <a:ea typeface="Calibri"/>
                <a:cs typeface="Calibri"/>
                <a:sym typeface="Calibri"/>
              </a:rPr>
              <a:t> water. </a:t>
            </a:r>
            <a:r>
              <a:rPr lang="en" sz="1800" u="sng">
                <a:latin typeface="Calibri"/>
                <a:ea typeface="Calibri"/>
                <a:cs typeface="Calibri"/>
                <a:sym typeface="Calibri"/>
              </a:rPr>
              <a:t>Roots</a:t>
            </a:r>
            <a:r>
              <a:rPr lang="en" sz="1800">
                <a:latin typeface="Calibri"/>
                <a:ea typeface="Calibri"/>
                <a:cs typeface="Calibri"/>
                <a:sym typeface="Calibri"/>
              </a:rPr>
              <a:t> don’t get </a:t>
            </a:r>
            <a:r>
              <a:rPr lang="en" sz="1800">
                <a:latin typeface="Calibri"/>
                <a:ea typeface="Calibri"/>
                <a:cs typeface="Calibri"/>
                <a:sym typeface="Calibri"/>
              </a:rPr>
              <a:t>waterlogged and</a:t>
            </a:r>
            <a:r>
              <a:rPr lang="en" sz="1800">
                <a:latin typeface="Calibri"/>
                <a:ea typeface="Calibri"/>
                <a:cs typeface="Calibri"/>
                <a:sym typeface="Calibri"/>
              </a:rPr>
              <a:t> more </a:t>
            </a:r>
            <a:r>
              <a:rPr lang="en" sz="1800" u="sng">
                <a:latin typeface="Calibri"/>
                <a:ea typeface="Calibri"/>
                <a:cs typeface="Calibri"/>
                <a:sym typeface="Calibri"/>
              </a:rPr>
              <a:t>oxygen </a:t>
            </a:r>
            <a:r>
              <a:rPr lang="en" sz="1800">
                <a:latin typeface="Calibri"/>
                <a:ea typeface="Calibri"/>
                <a:cs typeface="Calibri"/>
                <a:sym typeface="Calibri"/>
              </a:rPr>
              <a:t>is </a:t>
            </a:r>
            <a:r>
              <a:rPr lang="en" sz="1800">
                <a:latin typeface="Calibri"/>
                <a:ea typeface="Calibri"/>
                <a:cs typeface="Calibri"/>
                <a:sym typeface="Calibri"/>
              </a:rPr>
              <a:t>available</a:t>
            </a:r>
            <a:r>
              <a:rPr lang="en" sz="1800">
                <a:latin typeface="Calibri"/>
                <a:ea typeface="Calibri"/>
                <a:cs typeface="Calibri"/>
                <a:sym typeface="Calibri"/>
              </a:rPr>
              <a:t> for the roots and the </a:t>
            </a:r>
            <a:r>
              <a:rPr lang="en" sz="1800" u="sng">
                <a:latin typeface="Calibri"/>
                <a:ea typeface="Calibri"/>
                <a:cs typeface="Calibri"/>
                <a:sym typeface="Calibri"/>
              </a:rPr>
              <a:t>soil microorganisms. </a:t>
            </a:r>
            <a:endParaRPr sz="1800" u="sng">
              <a:latin typeface="Calibri"/>
              <a:ea typeface="Calibri"/>
              <a:cs typeface="Calibri"/>
              <a:sym typeface="Calibri"/>
            </a:endParaRPr>
          </a:p>
        </p:txBody>
      </p:sp>
      <p:sp>
        <p:nvSpPr>
          <p:cNvPr id="714" name="Google Shape;714;p54"/>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Components of Soil Health</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8" name="Shape 718"/>
        <p:cNvGrpSpPr/>
        <p:nvPr/>
      </p:nvGrpSpPr>
      <p:grpSpPr>
        <a:xfrm>
          <a:off x="0" y="0"/>
          <a:ext cx="0" cy="0"/>
          <a:chOff x="0" y="0"/>
          <a:chExt cx="0" cy="0"/>
        </a:xfrm>
      </p:grpSpPr>
      <p:sp>
        <p:nvSpPr>
          <p:cNvPr id="719" name="Google Shape;719;p55"/>
          <p:cNvSpPr txBox="1"/>
          <p:nvPr>
            <p:ph idx="1" type="body"/>
          </p:nvPr>
        </p:nvSpPr>
        <p:spPr>
          <a:xfrm>
            <a:off x="713225" y="1152475"/>
            <a:ext cx="3858900" cy="3793800"/>
          </a:xfrm>
          <a:prstGeom prst="rect">
            <a:avLst/>
          </a:prstGeom>
          <a:solidFill>
            <a:srgbClr val="C2DDE3">
              <a:alpha val="44130"/>
            </a:srgbClr>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2200">
                <a:latin typeface="Calibri"/>
                <a:ea typeface="Calibri"/>
                <a:cs typeface="Calibri"/>
                <a:sym typeface="Calibri"/>
              </a:rPr>
              <a:t>Density</a:t>
            </a:r>
            <a:endParaRPr b="1" sz="2200">
              <a:latin typeface="Calibri"/>
              <a:ea typeface="Calibri"/>
              <a:cs typeface="Calibri"/>
              <a:sym typeface="Calibri"/>
            </a:endParaRPr>
          </a:p>
          <a:p>
            <a:pPr indent="0" lvl="0" marL="0" rtl="0" algn="l">
              <a:spcBef>
                <a:spcPts val="1200"/>
              </a:spcBef>
              <a:spcAft>
                <a:spcPts val="0"/>
              </a:spcAft>
              <a:buNone/>
            </a:pPr>
            <a:r>
              <a:rPr lang="en" sz="1800">
                <a:solidFill>
                  <a:srgbClr val="000000"/>
                </a:solidFill>
                <a:latin typeface="Calibri"/>
                <a:ea typeface="Calibri"/>
                <a:cs typeface="Calibri"/>
                <a:sym typeface="Calibri"/>
              </a:rPr>
              <a:t>Soils can become compacted (more dense) in many ways, such as from </a:t>
            </a:r>
            <a:r>
              <a:rPr lang="en" sz="1800" u="sng">
                <a:solidFill>
                  <a:srgbClr val="000000"/>
                </a:solidFill>
                <a:latin typeface="Calibri"/>
                <a:ea typeface="Calibri"/>
                <a:cs typeface="Calibri"/>
                <a:sym typeface="Calibri"/>
              </a:rPr>
              <a:t>overgrazing by livestock</a:t>
            </a:r>
            <a:r>
              <a:rPr lang="en" sz="1800">
                <a:solidFill>
                  <a:srgbClr val="000000"/>
                </a:solidFill>
                <a:latin typeface="Calibri"/>
                <a:ea typeface="Calibri"/>
                <a:cs typeface="Calibri"/>
                <a:sym typeface="Calibri"/>
              </a:rPr>
              <a:t> or from a </a:t>
            </a:r>
            <a:r>
              <a:rPr lang="en" sz="1800" u="sng">
                <a:solidFill>
                  <a:srgbClr val="000000"/>
                </a:solidFill>
                <a:latin typeface="Calibri"/>
                <a:ea typeface="Calibri"/>
                <a:cs typeface="Calibri"/>
                <a:sym typeface="Calibri"/>
              </a:rPr>
              <a:t>high amount of traffic</a:t>
            </a:r>
            <a:r>
              <a:rPr lang="en" sz="1800">
                <a:solidFill>
                  <a:srgbClr val="000000"/>
                </a:solidFill>
                <a:latin typeface="Calibri"/>
                <a:ea typeface="Calibri"/>
                <a:cs typeface="Calibri"/>
                <a:sym typeface="Calibri"/>
              </a:rPr>
              <a:t> over the soil.</a:t>
            </a:r>
            <a:endParaRPr b="1" sz="1800">
              <a:latin typeface="Calibri"/>
              <a:ea typeface="Calibri"/>
              <a:cs typeface="Calibri"/>
              <a:sym typeface="Calibri"/>
            </a:endParaRPr>
          </a:p>
          <a:p>
            <a:pPr indent="0" lvl="0" marL="0" rtl="0" algn="l">
              <a:spcBef>
                <a:spcPts val="1200"/>
              </a:spcBef>
              <a:spcAft>
                <a:spcPts val="0"/>
              </a:spcAft>
              <a:buNone/>
            </a:pPr>
            <a:r>
              <a:rPr b="1" lang="en" sz="2200">
                <a:solidFill>
                  <a:srgbClr val="000000"/>
                </a:solidFill>
                <a:latin typeface="Calibri"/>
                <a:ea typeface="Calibri"/>
                <a:cs typeface="Calibri"/>
                <a:sym typeface="Calibri"/>
              </a:rPr>
              <a:t>Why is this important? </a:t>
            </a:r>
            <a:endParaRPr b="1" sz="2200">
              <a:solidFill>
                <a:srgbClr val="000000"/>
              </a:solidFill>
              <a:latin typeface="Calibri"/>
              <a:ea typeface="Calibri"/>
              <a:cs typeface="Calibri"/>
              <a:sym typeface="Calibri"/>
            </a:endParaRPr>
          </a:p>
          <a:p>
            <a:pPr indent="0" lvl="0" marL="0" rtl="0" algn="l">
              <a:spcBef>
                <a:spcPts val="1200"/>
              </a:spcBef>
              <a:spcAft>
                <a:spcPts val="1200"/>
              </a:spcAft>
              <a:buNone/>
            </a:pPr>
            <a:r>
              <a:rPr lang="en" sz="1800">
                <a:solidFill>
                  <a:srgbClr val="000000"/>
                </a:solidFill>
                <a:latin typeface="Calibri"/>
                <a:ea typeface="Calibri"/>
                <a:cs typeface="Calibri"/>
                <a:sym typeface="Calibri"/>
              </a:rPr>
              <a:t>Soils that are </a:t>
            </a:r>
            <a:r>
              <a:rPr lang="en" sz="1800" u="sng">
                <a:solidFill>
                  <a:srgbClr val="000000"/>
                </a:solidFill>
                <a:latin typeface="Calibri"/>
                <a:ea typeface="Calibri"/>
                <a:cs typeface="Calibri"/>
                <a:sym typeface="Calibri"/>
              </a:rPr>
              <a:t>very dense</a:t>
            </a:r>
            <a:r>
              <a:rPr lang="en" sz="1800">
                <a:solidFill>
                  <a:srgbClr val="000000"/>
                </a:solidFill>
                <a:latin typeface="Calibri"/>
                <a:ea typeface="Calibri"/>
                <a:cs typeface="Calibri"/>
                <a:sym typeface="Calibri"/>
              </a:rPr>
              <a:t> have high strength and low porosity and </a:t>
            </a:r>
            <a:r>
              <a:rPr lang="en" sz="1800" u="sng">
                <a:solidFill>
                  <a:srgbClr val="000000"/>
                </a:solidFill>
                <a:latin typeface="Calibri"/>
                <a:ea typeface="Calibri"/>
                <a:cs typeface="Calibri"/>
                <a:sym typeface="Calibri"/>
              </a:rPr>
              <a:t>do not support plant growth</a:t>
            </a:r>
            <a:r>
              <a:rPr lang="en" sz="1800">
                <a:solidFill>
                  <a:srgbClr val="000000"/>
                </a:solidFill>
                <a:latin typeface="Calibri"/>
                <a:ea typeface="Calibri"/>
                <a:cs typeface="Calibri"/>
                <a:sym typeface="Calibri"/>
              </a:rPr>
              <a:t>.</a:t>
            </a:r>
            <a:r>
              <a:rPr lang="en">
                <a:latin typeface="Calibri"/>
                <a:ea typeface="Calibri"/>
                <a:cs typeface="Calibri"/>
                <a:sym typeface="Calibri"/>
              </a:rPr>
              <a:t>	</a:t>
            </a:r>
            <a:endParaRPr>
              <a:latin typeface="Calibri"/>
              <a:ea typeface="Calibri"/>
              <a:cs typeface="Calibri"/>
              <a:sym typeface="Calibri"/>
            </a:endParaRPr>
          </a:p>
        </p:txBody>
      </p:sp>
      <p:sp>
        <p:nvSpPr>
          <p:cNvPr id="720" name="Google Shape;720;p55"/>
          <p:cNvSpPr txBox="1"/>
          <p:nvPr>
            <p:ph idx="2" type="body"/>
          </p:nvPr>
        </p:nvSpPr>
        <p:spPr>
          <a:xfrm>
            <a:off x="4572000" y="1152475"/>
            <a:ext cx="3858900" cy="3793800"/>
          </a:xfrm>
          <a:prstGeom prst="rect">
            <a:avLst/>
          </a:prstGeom>
          <a:solidFill>
            <a:srgbClr val="C2DDE3">
              <a:alpha val="44130"/>
            </a:srgbClr>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2200">
                <a:latin typeface="Calibri"/>
                <a:ea typeface="Calibri"/>
                <a:cs typeface="Calibri"/>
                <a:sym typeface="Calibri"/>
              </a:rPr>
              <a:t>Temperature</a:t>
            </a:r>
            <a:endParaRPr b="1" sz="2200">
              <a:latin typeface="Calibri"/>
              <a:ea typeface="Calibri"/>
              <a:cs typeface="Calibri"/>
              <a:sym typeface="Calibri"/>
            </a:endParaRPr>
          </a:p>
          <a:p>
            <a:pPr indent="0" lvl="0" marL="0" rtl="0" algn="l">
              <a:spcBef>
                <a:spcPts val="1200"/>
              </a:spcBef>
              <a:spcAft>
                <a:spcPts val="0"/>
              </a:spcAft>
              <a:buNone/>
            </a:pPr>
            <a:r>
              <a:rPr lang="en" sz="1800">
                <a:latin typeface="Calibri"/>
                <a:ea typeface="Calibri"/>
                <a:cs typeface="Calibri"/>
                <a:sym typeface="Calibri"/>
              </a:rPr>
              <a:t>Soil temperature directly affects </a:t>
            </a:r>
            <a:r>
              <a:rPr lang="en" sz="1800" u="sng">
                <a:latin typeface="Calibri"/>
                <a:ea typeface="Calibri"/>
                <a:cs typeface="Calibri"/>
                <a:sym typeface="Calibri"/>
              </a:rPr>
              <a:t>plant growth</a:t>
            </a:r>
            <a:r>
              <a:rPr lang="en" sz="1800">
                <a:latin typeface="Calibri"/>
                <a:ea typeface="Calibri"/>
                <a:cs typeface="Calibri"/>
                <a:sym typeface="Calibri"/>
              </a:rPr>
              <a:t>. </a:t>
            </a:r>
            <a:r>
              <a:rPr lang="en" sz="1800">
                <a:latin typeface="Calibri"/>
                <a:ea typeface="Calibri"/>
                <a:cs typeface="Calibri"/>
                <a:sym typeface="Calibri"/>
              </a:rPr>
              <a:t>Soil temperature is the factor that drives </a:t>
            </a:r>
            <a:r>
              <a:rPr lang="en" sz="1800" u="sng">
                <a:latin typeface="Calibri"/>
                <a:ea typeface="Calibri"/>
                <a:cs typeface="Calibri"/>
                <a:sym typeface="Calibri"/>
              </a:rPr>
              <a:t>germination of seeds</a:t>
            </a:r>
            <a:r>
              <a:rPr lang="en" sz="1800">
                <a:latin typeface="Calibri"/>
                <a:ea typeface="Calibri"/>
                <a:cs typeface="Calibri"/>
                <a:sym typeface="Calibri"/>
              </a:rPr>
              <a:t>. </a:t>
            </a:r>
            <a:endParaRPr sz="1800">
              <a:latin typeface="Calibri"/>
              <a:ea typeface="Calibri"/>
              <a:cs typeface="Calibri"/>
              <a:sym typeface="Calibri"/>
            </a:endParaRPr>
          </a:p>
          <a:p>
            <a:pPr indent="0" lvl="0" marL="0" rtl="0" algn="l">
              <a:spcBef>
                <a:spcPts val="1200"/>
              </a:spcBef>
              <a:spcAft>
                <a:spcPts val="0"/>
              </a:spcAft>
              <a:buNone/>
            </a:pPr>
            <a:r>
              <a:rPr b="1" lang="en" sz="2200">
                <a:latin typeface="Calibri"/>
                <a:ea typeface="Calibri"/>
                <a:cs typeface="Calibri"/>
                <a:sym typeface="Calibri"/>
              </a:rPr>
              <a:t>Why is this important? </a:t>
            </a:r>
            <a:endParaRPr b="1" sz="2200">
              <a:latin typeface="Calibri"/>
              <a:ea typeface="Calibri"/>
              <a:cs typeface="Calibri"/>
              <a:sym typeface="Calibri"/>
            </a:endParaRPr>
          </a:p>
          <a:p>
            <a:pPr indent="0" lvl="0" marL="0" rtl="0" algn="l">
              <a:spcBef>
                <a:spcPts val="1200"/>
              </a:spcBef>
              <a:spcAft>
                <a:spcPts val="1200"/>
              </a:spcAft>
              <a:buNone/>
            </a:pPr>
            <a:r>
              <a:rPr lang="en" sz="1800">
                <a:latin typeface="Calibri"/>
                <a:ea typeface="Calibri"/>
                <a:cs typeface="Calibri"/>
                <a:sym typeface="Calibri"/>
              </a:rPr>
              <a:t>Soil temperature impacts the </a:t>
            </a:r>
            <a:r>
              <a:rPr lang="en" sz="1800" u="sng">
                <a:latin typeface="Calibri"/>
                <a:ea typeface="Calibri"/>
                <a:cs typeface="Calibri"/>
                <a:sym typeface="Calibri"/>
              </a:rPr>
              <a:t>rate of nitrification</a:t>
            </a:r>
            <a:r>
              <a:rPr lang="en" sz="1800">
                <a:latin typeface="Calibri"/>
                <a:ea typeface="Calibri"/>
                <a:cs typeface="Calibri"/>
                <a:sym typeface="Calibri"/>
              </a:rPr>
              <a:t>. It also influences soil </a:t>
            </a:r>
            <a:r>
              <a:rPr lang="en" sz="1800" u="sng">
                <a:latin typeface="Calibri"/>
                <a:ea typeface="Calibri"/>
                <a:cs typeface="Calibri"/>
                <a:sym typeface="Calibri"/>
              </a:rPr>
              <a:t>moisture content</a:t>
            </a:r>
            <a:r>
              <a:rPr lang="en" sz="1800">
                <a:latin typeface="Calibri"/>
                <a:ea typeface="Calibri"/>
                <a:cs typeface="Calibri"/>
                <a:sym typeface="Calibri"/>
              </a:rPr>
              <a:t>, </a:t>
            </a:r>
            <a:r>
              <a:rPr lang="en" sz="1800" u="sng">
                <a:latin typeface="Calibri"/>
                <a:ea typeface="Calibri"/>
                <a:cs typeface="Calibri"/>
                <a:sym typeface="Calibri"/>
              </a:rPr>
              <a:t>aeration </a:t>
            </a:r>
            <a:r>
              <a:rPr lang="en" sz="1800">
                <a:latin typeface="Calibri"/>
                <a:ea typeface="Calibri"/>
                <a:cs typeface="Calibri"/>
                <a:sym typeface="Calibri"/>
              </a:rPr>
              <a:t>and availability of </a:t>
            </a:r>
            <a:r>
              <a:rPr lang="en" sz="1800" u="sng">
                <a:latin typeface="Calibri"/>
                <a:ea typeface="Calibri"/>
                <a:cs typeface="Calibri"/>
                <a:sym typeface="Calibri"/>
              </a:rPr>
              <a:t>plant nutrients</a:t>
            </a:r>
            <a:r>
              <a:rPr lang="en" sz="1800">
                <a:latin typeface="Calibri"/>
                <a:ea typeface="Calibri"/>
                <a:cs typeface="Calibri"/>
                <a:sym typeface="Calibri"/>
              </a:rPr>
              <a:t>. Soils that are too warm or too cold are not healthy soils. </a:t>
            </a:r>
            <a:endParaRPr sz="1800">
              <a:latin typeface="Calibri"/>
              <a:ea typeface="Calibri"/>
              <a:cs typeface="Calibri"/>
              <a:sym typeface="Calibri"/>
            </a:endParaRPr>
          </a:p>
        </p:txBody>
      </p:sp>
      <p:sp>
        <p:nvSpPr>
          <p:cNvPr id="721" name="Google Shape;721;p55"/>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Components of Soil Health</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5" name="Shape 725"/>
        <p:cNvGrpSpPr/>
        <p:nvPr/>
      </p:nvGrpSpPr>
      <p:grpSpPr>
        <a:xfrm>
          <a:off x="0" y="0"/>
          <a:ext cx="0" cy="0"/>
          <a:chOff x="0" y="0"/>
          <a:chExt cx="0" cy="0"/>
        </a:xfrm>
      </p:grpSpPr>
      <p:sp>
        <p:nvSpPr>
          <p:cNvPr id="726" name="Google Shape;726;p56"/>
          <p:cNvSpPr txBox="1"/>
          <p:nvPr>
            <p:ph idx="1" type="body"/>
          </p:nvPr>
        </p:nvSpPr>
        <p:spPr>
          <a:xfrm>
            <a:off x="713225" y="1152475"/>
            <a:ext cx="3858900" cy="3850200"/>
          </a:xfrm>
          <a:prstGeom prst="rect">
            <a:avLst/>
          </a:prstGeom>
          <a:solidFill>
            <a:srgbClr val="C2DDE3">
              <a:alpha val="44130"/>
            </a:srgbClr>
          </a:solidFill>
        </p:spPr>
        <p:txBody>
          <a:bodyPr anchorCtr="0" anchor="t" bIns="91425" lIns="91425" spcFirstLastPara="1" rIns="91425" wrap="square" tIns="91425">
            <a:noAutofit/>
          </a:bodyPr>
          <a:lstStyle/>
          <a:p>
            <a:pPr indent="0" lvl="0" marL="0" rtl="0" algn="l">
              <a:spcBef>
                <a:spcPts val="0"/>
              </a:spcBef>
              <a:spcAft>
                <a:spcPts val="0"/>
              </a:spcAft>
              <a:buNone/>
            </a:pPr>
            <a:r>
              <a:rPr b="1" lang="en" sz="2200">
                <a:latin typeface="Calibri"/>
                <a:ea typeface="Calibri"/>
                <a:cs typeface="Calibri"/>
                <a:sym typeface="Calibri"/>
              </a:rPr>
              <a:t>Microorganisms </a:t>
            </a:r>
            <a:endParaRPr b="1" sz="2200">
              <a:latin typeface="Calibri"/>
              <a:ea typeface="Calibri"/>
              <a:cs typeface="Calibri"/>
              <a:sym typeface="Calibri"/>
            </a:endParaRPr>
          </a:p>
          <a:p>
            <a:pPr indent="0" lvl="0" marL="0" rtl="0" algn="l">
              <a:spcBef>
                <a:spcPts val="1200"/>
              </a:spcBef>
              <a:spcAft>
                <a:spcPts val="0"/>
              </a:spcAft>
              <a:buNone/>
            </a:pPr>
            <a:r>
              <a:rPr lang="en">
                <a:latin typeface="Calibri"/>
                <a:ea typeface="Calibri"/>
                <a:cs typeface="Calibri"/>
                <a:sym typeface="Calibri"/>
              </a:rPr>
              <a:t>Is the </a:t>
            </a:r>
            <a:r>
              <a:rPr lang="en" u="sng">
                <a:latin typeface="Calibri"/>
                <a:ea typeface="Calibri"/>
                <a:cs typeface="Calibri"/>
                <a:sym typeface="Calibri"/>
              </a:rPr>
              <a:t>living</a:t>
            </a:r>
            <a:r>
              <a:rPr lang="en">
                <a:latin typeface="Calibri"/>
                <a:ea typeface="Calibri"/>
                <a:cs typeface="Calibri"/>
                <a:sym typeface="Calibri"/>
              </a:rPr>
              <a:t> part of the soil. </a:t>
            </a:r>
            <a:r>
              <a:rPr lang="en">
                <a:latin typeface="Calibri"/>
                <a:ea typeface="Calibri"/>
                <a:cs typeface="Calibri"/>
                <a:sym typeface="Calibri"/>
              </a:rPr>
              <a:t>Microorganisms</a:t>
            </a:r>
            <a:r>
              <a:rPr lang="en">
                <a:latin typeface="Calibri"/>
                <a:ea typeface="Calibri"/>
                <a:cs typeface="Calibri"/>
                <a:sym typeface="Calibri"/>
              </a:rPr>
              <a:t> can include</a:t>
            </a:r>
            <a:r>
              <a:rPr lang="en">
                <a:latin typeface="Calibri"/>
                <a:ea typeface="Calibri"/>
                <a:cs typeface="Calibri"/>
                <a:sym typeface="Calibri"/>
              </a:rPr>
              <a:t> </a:t>
            </a:r>
            <a:r>
              <a:rPr lang="en" u="sng">
                <a:latin typeface="Calibri"/>
                <a:ea typeface="Calibri"/>
                <a:cs typeface="Calibri"/>
                <a:sym typeface="Calibri"/>
              </a:rPr>
              <a:t>nematodes, bacteria, and fungi</a:t>
            </a:r>
            <a:endParaRPr u="sng">
              <a:latin typeface="Calibri"/>
              <a:ea typeface="Calibri"/>
              <a:cs typeface="Calibri"/>
              <a:sym typeface="Calibri"/>
            </a:endParaRPr>
          </a:p>
          <a:p>
            <a:pPr indent="0" lvl="0" marL="0" rtl="0" algn="l">
              <a:spcBef>
                <a:spcPts val="1200"/>
              </a:spcBef>
              <a:spcAft>
                <a:spcPts val="0"/>
              </a:spcAft>
              <a:buNone/>
            </a:pPr>
            <a:r>
              <a:rPr b="1" lang="en" sz="2200">
                <a:solidFill>
                  <a:srgbClr val="1D1D1D"/>
                </a:solidFill>
                <a:latin typeface="Calibri"/>
                <a:ea typeface="Calibri"/>
                <a:cs typeface="Calibri"/>
                <a:sym typeface="Calibri"/>
              </a:rPr>
              <a:t>Why is this important? </a:t>
            </a:r>
            <a:endParaRPr b="1" sz="2200">
              <a:solidFill>
                <a:srgbClr val="1D1D1D"/>
              </a:solidFill>
              <a:latin typeface="Calibri"/>
              <a:ea typeface="Calibri"/>
              <a:cs typeface="Calibri"/>
              <a:sym typeface="Calibri"/>
            </a:endParaRPr>
          </a:p>
          <a:p>
            <a:pPr indent="0" lvl="0" marL="0" rtl="0" algn="l">
              <a:spcBef>
                <a:spcPts val="1200"/>
              </a:spcBef>
              <a:spcAft>
                <a:spcPts val="0"/>
              </a:spcAft>
              <a:buNone/>
            </a:pPr>
            <a:r>
              <a:rPr lang="en" sz="1300">
                <a:solidFill>
                  <a:srgbClr val="1D1D1D"/>
                </a:solidFill>
                <a:latin typeface="Calibri"/>
                <a:ea typeface="Calibri"/>
                <a:cs typeface="Calibri"/>
                <a:sym typeface="Calibri"/>
              </a:rPr>
              <a:t>Soil microorganisms play an essential role in </a:t>
            </a:r>
            <a:r>
              <a:rPr lang="en" sz="1300" u="sng">
                <a:solidFill>
                  <a:srgbClr val="1D1D1D"/>
                </a:solidFill>
                <a:latin typeface="Calibri"/>
                <a:ea typeface="Calibri"/>
                <a:cs typeface="Calibri"/>
                <a:sym typeface="Calibri"/>
              </a:rPr>
              <a:t>decomposing organic matter, cycling nutrients and fertilizing the soil. </a:t>
            </a:r>
            <a:r>
              <a:rPr lang="en" sz="1300">
                <a:solidFill>
                  <a:srgbClr val="1D1D1D"/>
                </a:solidFill>
                <a:latin typeface="Calibri"/>
                <a:ea typeface="Calibri"/>
                <a:cs typeface="Calibri"/>
                <a:sym typeface="Calibri"/>
              </a:rPr>
              <a:t>Soil microbes produce lots of gummy substances that help to make a healthy soil structure. Fungal filaments also </a:t>
            </a:r>
            <a:r>
              <a:rPr lang="en" sz="1300" u="sng">
                <a:solidFill>
                  <a:srgbClr val="1D1D1D"/>
                </a:solidFill>
                <a:latin typeface="Calibri"/>
                <a:ea typeface="Calibri"/>
                <a:cs typeface="Calibri"/>
                <a:sym typeface="Calibri"/>
              </a:rPr>
              <a:t>stabilise soil structure </a:t>
            </a:r>
            <a:r>
              <a:rPr lang="en" sz="1300">
                <a:solidFill>
                  <a:srgbClr val="1D1D1D"/>
                </a:solidFill>
                <a:latin typeface="Calibri"/>
                <a:ea typeface="Calibri"/>
                <a:cs typeface="Calibri"/>
                <a:sym typeface="Calibri"/>
              </a:rPr>
              <a:t>because these threadlike structures branch out throughout the soil. </a:t>
            </a:r>
            <a:endParaRPr sz="1300">
              <a:solidFill>
                <a:srgbClr val="1D1D1D"/>
              </a:solidFill>
              <a:latin typeface="Calibri"/>
              <a:ea typeface="Calibri"/>
              <a:cs typeface="Calibri"/>
              <a:sym typeface="Calibri"/>
            </a:endParaRPr>
          </a:p>
          <a:p>
            <a:pPr indent="0" lvl="0" marL="0" rtl="0" algn="l">
              <a:spcBef>
                <a:spcPts val="1200"/>
              </a:spcBef>
              <a:spcAft>
                <a:spcPts val="1200"/>
              </a:spcAft>
              <a:buNone/>
            </a:pPr>
            <a:r>
              <a:rPr lang="en" sz="1300">
                <a:solidFill>
                  <a:srgbClr val="1D1D1D"/>
                </a:solidFill>
                <a:latin typeface="Calibri"/>
                <a:ea typeface="Calibri"/>
                <a:cs typeface="Calibri"/>
                <a:sym typeface="Calibri"/>
              </a:rPr>
              <a:t>Soil microorganisms lock </a:t>
            </a:r>
            <a:r>
              <a:rPr lang="en" sz="1300" u="sng">
                <a:solidFill>
                  <a:srgbClr val="1D1D1D"/>
                </a:solidFill>
                <a:latin typeface="Calibri"/>
                <a:ea typeface="Calibri"/>
                <a:cs typeface="Calibri"/>
                <a:sym typeface="Calibri"/>
              </a:rPr>
              <a:t>carbon</a:t>
            </a:r>
            <a:r>
              <a:rPr lang="en" sz="1300">
                <a:solidFill>
                  <a:srgbClr val="1D1D1D"/>
                </a:solidFill>
                <a:latin typeface="Calibri"/>
                <a:ea typeface="Calibri"/>
                <a:cs typeface="Calibri"/>
                <a:sym typeface="Calibri"/>
              </a:rPr>
              <a:t> into the soil for long periods. Abundant soil organic carbon </a:t>
            </a:r>
            <a:r>
              <a:rPr lang="en" sz="1300" u="sng">
                <a:solidFill>
                  <a:srgbClr val="1D1D1D"/>
                </a:solidFill>
                <a:latin typeface="Calibri"/>
                <a:ea typeface="Calibri"/>
                <a:cs typeface="Calibri"/>
                <a:sym typeface="Calibri"/>
              </a:rPr>
              <a:t>improves soil fertility and water-retaining capacity. </a:t>
            </a:r>
            <a:endParaRPr sz="1300" u="sng">
              <a:latin typeface="Calibri"/>
              <a:ea typeface="Calibri"/>
              <a:cs typeface="Calibri"/>
              <a:sym typeface="Calibri"/>
            </a:endParaRPr>
          </a:p>
        </p:txBody>
      </p:sp>
      <p:sp>
        <p:nvSpPr>
          <p:cNvPr id="727" name="Google Shape;727;p56"/>
          <p:cNvSpPr txBox="1"/>
          <p:nvPr>
            <p:ph idx="2" type="body"/>
          </p:nvPr>
        </p:nvSpPr>
        <p:spPr>
          <a:xfrm>
            <a:off x="4572000" y="1152475"/>
            <a:ext cx="3858900" cy="3850200"/>
          </a:xfrm>
          <a:prstGeom prst="rect">
            <a:avLst/>
          </a:prstGeom>
          <a:solidFill>
            <a:srgbClr val="C2DDE3">
              <a:alpha val="44130"/>
            </a:srgbClr>
          </a:solidFill>
        </p:spPr>
        <p:txBody>
          <a:bodyPr anchorCtr="0" anchor="t" bIns="91425" lIns="91425" spcFirstLastPara="1" rIns="91425" wrap="square" tIns="91425">
            <a:noAutofit/>
          </a:bodyPr>
          <a:lstStyle/>
          <a:p>
            <a:pPr indent="0" lvl="0" marL="0" rtl="0" algn="l">
              <a:spcBef>
                <a:spcPts val="0"/>
              </a:spcBef>
              <a:spcAft>
                <a:spcPts val="0"/>
              </a:spcAft>
              <a:buNone/>
            </a:pPr>
            <a:r>
              <a:rPr b="1" lang="en" sz="2200">
                <a:latin typeface="Calibri"/>
                <a:ea typeface="Calibri"/>
                <a:cs typeface="Calibri"/>
                <a:sym typeface="Calibri"/>
              </a:rPr>
              <a:t>Soil Depth</a:t>
            </a:r>
            <a:endParaRPr b="1" sz="2200">
              <a:latin typeface="Calibri"/>
              <a:ea typeface="Calibri"/>
              <a:cs typeface="Calibri"/>
              <a:sym typeface="Calibri"/>
            </a:endParaRPr>
          </a:p>
          <a:p>
            <a:pPr indent="0" lvl="0" marL="0" rtl="0" algn="l">
              <a:spcBef>
                <a:spcPts val="1200"/>
              </a:spcBef>
              <a:spcAft>
                <a:spcPts val="0"/>
              </a:spcAft>
              <a:buNone/>
            </a:pPr>
            <a:r>
              <a:rPr lang="en" sz="1500">
                <a:solidFill>
                  <a:srgbClr val="2E2E2E"/>
                </a:solidFill>
                <a:latin typeface="Calibri"/>
                <a:ea typeface="Calibri"/>
                <a:cs typeface="Calibri"/>
                <a:sym typeface="Calibri"/>
              </a:rPr>
              <a:t>This is how deep the A Horizon goes. Where the </a:t>
            </a:r>
            <a:r>
              <a:rPr lang="en" sz="1500" u="sng">
                <a:solidFill>
                  <a:srgbClr val="2E2E2E"/>
                </a:solidFill>
                <a:latin typeface="Calibri"/>
                <a:ea typeface="Calibri"/>
                <a:cs typeface="Calibri"/>
                <a:sym typeface="Calibri"/>
              </a:rPr>
              <a:t>plants have roots</a:t>
            </a:r>
            <a:r>
              <a:rPr lang="en" sz="1500">
                <a:solidFill>
                  <a:srgbClr val="2E2E2E"/>
                </a:solidFill>
                <a:latin typeface="Calibri"/>
                <a:ea typeface="Calibri"/>
                <a:cs typeface="Calibri"/>
                <a:sym typeface="Calibri"/>
              </a:rPr>
              <a:t> and the </a:t>
            </a:r>
            <a:r>
              <a:rPr lang="en" sz="1500" u="sng">
                <a:solidFill>
                  <a:srgbClr val="2E2E2E"/>
                </a:solidFill>
                <a:latin typeface="Calibri"/>
                <a:ea typeface="Calibri"/>
                <a:cs typeface="Calibri"/>
                <a:sym typeface="Calibri"/>
              </a:rPr>
              <a:t>microorganisms </a:t>
            </a:r>
            <a:r>
              <a:rPr lang="en" sz="1500">
                <a:solidFill>
                  <a:srgbClr val="2E2E2E"/>
                </a:solidFill>
                <a:latin typeface="Calibri"/>
                <a:ea typeface="Calibri"/>
                <a:cs typeface="Calibri"/>
                <a:sym typeface="Calibri"/>
              </a:rPr>
              <a:t>dwell. </a:t>
            </a:r>
            <a:endParaRPr sz="1500">
              <a:solidFill>
                <a:srgbClr val="2E2E2E"/>
              </a:solidFill>
              <a:latin typeface="Calibri"/>
              <a:ea typeface="Calibri"/>
              <a:cs typeface="Calibri"/>
              <a:sym typeface="Calibri"/>
            </a:endParaRPr>
          </a:p>
          <a:p>
            <a:pPr indent="0" lvl="0" marL="0" rtl="0" algn="l">
              <a:spcBef>
                <a:spcPts val="1200"/>
              </a:spcBef>
              <a:spcAft>
                <a:spcPts val="0"/>
              </a:spcAft>
              <a:buNone/>
            </a:pPr>
            <a:r>
              <a:rPr b="1" lang="en" sz="2200">
                <a:solidFill>
                  <a:srgbClr val="2E2E2E"/>
                </a:solidFill>
                <a:latin typeface="Calibri"/>
                <a:ea typeface="Calibri"/>
                <a:cs typeface="Calibri"/>
                <a:sym typeface="Calibri"/>
              </a:rPr>
              <a:t>Why is this </a:t>
            </a:r>
            <a:r>
              <a:rPr b="1" lang="en" sz="2200">
                <a:solidFill>
                  <a:srgbClr val="2E2E2E"/>
                </a:solidFill>
                <a:latin typeface="Calibri"/>
                <a:ea typeface="Calibri"/>
                <a:cs typeface="Calibri"/>
                <a:sym typeface="Calibri"/>
              </a:rPr>
              <a:t>important</a:t>
            </a:r>
            <a:r>
              <a:rPr b="1" lang="en" sz="2200">
                <a:solidFill>
                  <a:srgbClr val="2E2E2E"/>
                </a:solidFill>
                <a:latin typeface="Calibri"/>
                <a:ea typeface="Calibri"/>
                <a:cs typeface="Calibri"/>
                <a:sym typeface="Calibri"/>
              </a:rPr>
              <a:t>?</a:t>
            </a:r>
            <a:r>
              <a:rPr lang="en" sz="1500">
                <a:solidFill>
                  <a:srgbClr val="2E2E2E"/>
                </a:solidFill>
                <a:latin typeface="Calibri"/>
                <a:ea typeface="Calibri"/>
                <a:cs typeface="Calibri"/>
                <a:sym typeface="Calibri"/>
              </a:rPr>
              <a:t> </a:t>
            </a:r>
            <a:endParaRPr sz="1500">
              <a:solidFill>
                <a:srgbClr val="2E2E2E"/>
              </a:solidFill>
              <a:latin typeface="Calibri"/>
              <a:ea typeface="Calibri"/>
              <a:cs typeface="Calibri"/>
              <a:sym typeface="Calibri"/>
            </a:endParaRPr>
          </a:p>
          <a:p>
            <a:pPr indent="0" lvl="0" marL="0" rtl="0" algn="l">
              <a:spcBef>
                <a:spcPts val="1200"/>
              </a:spcBef>
              <a:spcAft>
                <a:spcPts val="0"/>
              </a:spcAft>
              <a:buNone/>
            </a:pPr>
            <a:r>
              <a:rPr lang="en" sz="1500">
                <a:solidFill>
                  <a:srgbClr val="2E2E2E"/>
                </a:solidFill>
                <a:latin typeface="Calibri"/>
                <a:ea typeface="Calibri"/>
                <a:cs typeface="Calibri"/>
                <a:sym typeface="Calibri"/>
              </a:rPr>
              <a:t>Soil depth can greatly influence the types of plants that can grow in them. </a:t>
            </a:r>
            <a:r>
              <a:rPr lang="en" sz="1500" u="sng">
                <a:solidFill>
                  <a:srgbClr val="2E2E2E"/>
                </a:solidFill>
                <a:latin typeface="Calibri"/>
                <a:ea typeface="Calibri"/>
                <a:cs typeface="Calibri"/>
                <a:sym typeface="Calibri"/>
              </a:rPr>
              <a:t>Deeper soils </a:t>
            </a:r>
            <a:r>
              <a:rPr lang="en" sz="1500">
                <a:solidFill>
                  <a:srgbClr val="2E2E2E"/>
                </a:solidFill>
                <a:latin typeface="Calibri"/>
                <a:ea typeface="Calibri"/>
                <a:cs typeface="Calibri"/>
                <a:sym typeface="Calibri"/>
              </a:rPr>
              <a:t>generally can provide </a:t>
            </a:r>
            <a:r>
              <a:rPr lang="en" sz="1500" u="sng">
                <a:solidFill>
                  <a:srgbClr val="2E2E2E"/>
                </a:solidFill>
                <a:latin typeface="Calibri"/>
                <a:ea typeface="Calibri"/>
                <a:cs typeface="Calibri"/>
                <a:sym typeface="Calibri"/>
              </a:rPr>
              <a:t>more water</a:t>
            </a:r>
            <a:r>
              <a:rPr lang="en" sz="1500">
                <a:solidFill>
                  <a:srgbClr val="2E2E2E"/>
                </a:solidFill>
                <a:latin typeface="Calibri"/>
                <a:ea typeface="Calibri"/>
                <a:cs typeface="Calibri"/>
                <a:sym typeface="Calibri"/>
              </a:rPr>
              <a:t> and </a:t>
            </a:r>
            <a:r>
              <a:rPr lang="en" sz="1500" u="sng">
                <a:solidFill>
                  <a:srgbClr val="2E2E2E"/>
                </a:solidFill>
                <a:latin typeface="Calibri"/>
                <a:ea typeface="Calibri"/>
                <a:cs typeface="Calibri"/>
                <a:sym typeface="Calibri"/>
              </a:rPr>
              <a:t>nutrients</a:t>
            </a:r>
            <a:r>
              <a:rPr lang="en" sz="1500">
                <a:solidFill>
                  <a:srgbClr val="2E2E2E"/>
                </a:solidFill>
                <a:latin typeface="Calibri"/>
                <a:ea typeface="Calibri"/>
                <a:cs typeface="Calibri"/>
                <a:sym typeface="Calibri"/>
              </a:rPr>
              <a:t> to plants than more shallow soils. </a:t>
            </a:r>
            <a:endParaRPr sz="1500">
              <a:solidFill>
                <a:srgbClr val="2E2E2E"/>
              </a:solidFill>
              <a:latin typeface="Calibri"/>
              <a:ea typeface="Calibri"/>
              <a:cs typeface="Calibri"/>
              <a:sym typeface="Calibri"/>
            </a:endParaRPr>
          </a:p>
          <a:p>
            <a:pPr indent="0" lvl="0" marL="0" rtl="0" algn="l">
              <a:spcBef>
                <a:spcPts val="1200"/>
              </a:spcBef>
              <a:spcAft>
                <a:spcPts val="0"/>
              </a:spcAft>
              <a:buNone/>
            </a:pPr>
            <a:r>
              <a:rPr lang="en" sz="1500">
                <a:solidFill>
                  <a:srgbClr val="2E2E2E"/>
                </a:solidFill>
                <a:latin typeface="Calibri"/>
                <a:ea typeface="Calibri"/>
                <a:cs typeface="Calibri"/>
                <a:sym typeface="Calibri"/>
              </a:rPr>
              <a:t>How deep is the soil in the Midwest? </a:t>
            </a:r>
            <a:endParaRPr sz="1500">
              <a:solidFill>
                <a:srgbClr val="2E2E2E"/>
              </a:solidFill>
              <a:latin typeface="Calibri"/>
              <a:ea typeface="Calibri"/>
              <a:cs typeface="Calibri"/>
              <a:sym typeface="Calibri"/>
            </a:endParaRPr>
          </a:p>
          <a:p>
            <a:pPr indent="0" lvl="0" marL="0" rtl="0" algn="l">
              <a:spcBef>
                <a:spcPts val="1200"/>
              </a:spcBef>
              <a:spcAft>
                <a:spcPts val="1200"/>
              </a:spcAft>
              <a:buNone/>
            </a:pPr>
            <a:r>
              <a:t/>
            </a:r>
            <a:endParaRPr/>
          </a:p>
        </p:txBody>
      </p:sp>
      <p:sp>
        <p:nvSpPr>
          <p:cNvPr id="728" name="Google Shape;728;p56"/>
          <p:cNvSpPr txBox="1"/>
          <p:nvPr>
            <p:ph type="title"/>
          </p:nvPr>
        </p:nvSpPr>
        <p:spPr>
          <a:xfrm>
            <a:off x="713225" y="445025"/>
            <a:ext cx="7717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Components of Soil Health</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2" name="Shape 732"/>
        <p:cNvGrpSpPr/>
        <p:nvPr/>
      </p:nvGrpSpPr>
      <p:grpSpPr>
        <a:xfrm>
          <a:off x="0" y="0"/>
          <a:ext cx="0" cy="0"/>
          <a:chOff x="0" y="0"/>
          <a:chExt cx="0" cy="0"/>
        </a:xfrm>
      </p:grpSpPr>
      <p:sp>
        <p:nvSpPr>
          <p:cNvPr id="733" name="Google Shape;733;p57"/>
          <p:cNvSpPr/>
          <p:nvPr/>
        </p:nvSpPr>
        <p:spPr>
          <a:xfrm>
            <a:off x="0" y="0"/>
            <a:ext cx="9144000" cy="342000"/>
          </a:xfrm>
          <a:prstGeom prst="rect">
            <a:avLst/>
          </a:prstGeom>
          <a:solidFill>
            <a:srgbClr val="68080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iu_tab_cmyk.eps" id="734" name="Google Shape;734;p57"/>
          <p:cNvPicPr preferRelativeResize="0"/>
          <p:nvPr/>
        </p:nvPicPr>
        <p:blipFill rotWithShape="1">
          <a:blip r:embed="rId3">
            <a:alphaModFix/>
          </a:blip>
          <a:srcRect b="0" l="0" r="0" t="0"/>
          <a:stretch/>
        </p:blipFill>
        <p:spPr>
          <a:xfrm>
            <a:off x="302339" y="15972"/>
            <a:ext cx="371586" cy="432388"/>
          </a:xfrm>
          <a:prstGeom prst="rect">
            <a:avLst/>
          </a:prstGeom>
          <a:noFill/>
          <a:ln>
            <a:noFill/>
          </a:ln>
        </p:spPr>
      </p:pic>
      <p:pic>
        <p:nvPicPr>
          <p:cNvPr descr="CEES_logo_D3_CityLeafCenterSoS.eps" id="735" name="Google Shape;735;p57"/>
          <p:cNvPicPr preferRelativeResize="0"/>
          <p:nvPr/>
        </p:nvPicPr>
        <p:blipFill rotWithShape="1">
          <a:blip r:embed="rId4">
            <a:alphaModFix/>
          </a:blip>
          <a:srcRect b="0" l="0" r="0" t="0"/>
          <a:stretch/>
        </p:blipFill>
        <p:spPr>
          <a:xfrm>
            <a:off x="4986349" y="2976580"/>
            <a:ext cx="2790823" cy="1800226"/>
          </a:xfrm>
          <a:prstGeom prst="rect">
            <a:avLst/>
          </a:prstGeom>
          <a:noFill/>
          <a:ln>
            <a:noFill/>
          </a:ln>
        </p:spPr>
      </p:pic>
      <p:sp>
        <p:nvSpPr>
          <p:cNvPr id="736" name="Google Shape;736;p57"/>
          <p:cNvSpPr txBox="1"/>
          <p:nvPr/>
        </p:nvSpPr>
        <p:spPr>
          <a:xfrm>
            <a:off x="595296" y="859481"/>
            <a:ext cx="6352500" cy="400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 sz="2000">
                <a:solidFill>
                  <a:schemeClr val="dk1"/>
                </a:solidFill>
                <a:latin typeface="Times New Roman"/>
                <a:ea typeface="Times New Roman"/>
                <a:cs typeface="Times New Roman"/>
                <a:sym typeface="Times New Roman"/>
              </a:rPr>
              <a:t>Development of this project was supported by:</a:t>
            </a:r>
            <a:endParaRPr b="1" sz="1200">
              <a:solidFill>
                <a:schemeClr val="dk1"/>
              </a:solidFill>
              <a:latin typeface="Times New Roman"/>
              <a:ea typeface="Times New Roman"/>
              <a:cs typeface="Times New Roman"/>
              <a:sym typeface="Times New Roman"/>
            </a:endParaRPr>
          </a:p>
        </p:txBody>
      </p:sp>
      <p:sp>
        <p:nvSpPr>
          <p:cNvPr id="737" name="Google Shape;737;p57"/>
          <p:cNvSpPr txBox="1"/>
          <p:nvPr/>
        </p:nvSpPr>
        <p:spPr>
          <a:xfrm>
            <a:off x="1144561" y="1598811"/>
            <a:ext cx="19212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 sz="1600">
                <a:solidFill>
                  <a:schemeClr val="dk1"/>
                </a:solidFill>
                <a:latin typeface="Times New Roman"/>
                <a:ea typeface="Times New Roman"/>
                <a:cs typeface="Times New Roman"/>
                <a:sym typeface="Times New Roman"/>
              </a:rPr>
              <a:t>Organization</a:t>
            </a:r>
            <a:endParaRPr b="1" sz="1600">
              <a:solidFill>
                <a:schemeClr val="dk1"/>
              </a:solidFill>
              <a:latin typeface="Times New Roman"/>
              <a:ea typeface="Times New Roman"/>
              <a:cs typeface="Times New Roman"/>
              <a:sym typeface="Times New Roman"/>
            </a:endParaRPr>
          </a:p>
        </p:txBody>
      </p:sp>
      <p:sp>
        <p:nvSpPr>
          <p:cNvPr id="738" name="Google Shape;738;p57"/>
          <p:cNvSpPr txBox="1"/>
          <p:nvPr/>
        </p:nvSpPr>
        <p:spPr>
          <a:xfrm>
            <a:off x="4511561" y="1598811"/>
            <a:ext cx="24363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 sz="1600">
                <a:solidFill>
                  <a:schemeClr val="dk1"/>
                </a:solidFill>
                <a:latin typeface="Times New Roman"/>
                <a:ea typeface="Times New Roman"/>
                <a:cs typeface="Times New Roman"/>
                <a:sym typeface="Times New Roman"/>
              </a:rPr>
              <a:t>Organization logo</a:t>
            </a:r>
            <a:endParaRPr b="1" sz="1600">
              <a:solidFill>
                <a:schemeClr val="dk1"/>
              </a:solidFill>
              <a:latin typeface="Times New Roman"/>
              <a:ea typeface="Times New Roman"/>
              <a:cs typeface="Times New Roman"/>
              <a:sym typeface="Times New Roman"/>
            </a:endParaRPr>
          </a:p>
        </p:txBody>
      </p:sp>
      <p:sp>
        <p:nvSpPr>
          <p:cNvPr id="739" name="Google Shape;739;p57"/>
          <p:cNvSpPr txBox="1"/>
          <p:nvPr/>
        </p:nvSpPr>
        <p:spPr>
          <a:xfrm>
            <a:off x="1144561" y="2196767"/>
            <a:ext cx="19212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 sz="1600">
                <a:solidFill>
                  <a:schemeClr val="dk1"/>
                </a:solidFill>
                <a:latin typeface="Times New Roman"/>
                <a:ea typeface="Times New Roman"/>
                <a:cs typeface="Times New Roman"/>
                <a:sym typeface="Times New Roman"/>
              </a:rPr>
              <a:t>Organization</a:t>
            </a:r>
            <a:endParaRPr b="1" sz="1600">
              <a:solidFill>
                <a:schemeClr val="dk1"/>
              </a:solidFill>
              <a:latin typeface="Times New Roman"/>
              <a:ea typeface="Times New Roman"/>
              <a:cs typeface="Times New Roman"/>
              <a:sym typeface="Times New Roman"/>
            </a:endParaRPr>
          </a:p>
        </p:txBody>
      </p:sp>
      <p:sp>
        <p:nvSpPr>
          <p:cNvPr id="740" name="Google Shape;740;p57"/>
          <p:cNvSpPr txBox="1"/>
          <p:nvPr/>
        </p:nvSpPr>
        <p:spPr>
          <a:xfrm>
            <a:off x="4511561" y="2196767"/>
            <a:ext cx="24363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 sz="1600">
                <a:solidFill>
                  <a:schemeClr val="dk1"/>
                </a:solidFill>
                <a:latin typeface="Times New Roman"/>
                <a:ea typeface="Times New Roman"/>
                <a:cs typeface="Times New Roman"/>
                <a:sym typeface="Times New Roman"/>
              </a:rPr>
              <a:t>Organization logo</a:t>
            </a:r>
            <a:endParaRPr b="1" sz="1600">
              <a:solidFill>
                <a:schemeClr val="dk1"/>
              </a:solidFill>
              <a:latin typeface="Times New Roman"/>
              <a:ea typeface="Times New Roman"/>
              <a:cs typeface="Times New Roman"/>
              <a:sym typeface="Times New Roman"/>
            </a:endParaRPr>
          </a:p>
        </p:txBody>
      </p:sp>
      <p:sp>
        <p:nvSpPr>
          <p:cNvPr id="741" name="Google Shape;741;p57"/>
          <p:cNvSpPr txBox="1"/>
          <p:nvPr/>
        </p:nvSpPr>
        <p:spPr>
          <a:xfrm>
            <a:off x="595296" y="3055152"/>
            <a:ext cx="4603500" cy="831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 sz="1600">
                <a:solidFill>
                  <a:schemeClr val="dk1"/>
                </a:solidFill>
                <a:latin typeface="Times New Roman"/>
                <a:ea typeface="Times New Roman"/>
                <a:cs typeface="Times New Roman"/>
                <a:sym typeface="Times New Roman"/>
              </a:rPr>
              <a:t>For more information about the Center for Earth and Environmental Science and the </a:t>
            </a:r>
            <a:r>
              <a:rPr b="1" i="1" lang="en" sz="1600">
                <a:solidFill>
                  <a:schemeClr val="dk1"/>
                </a:solidFill>
                <a:latin typeface="Times New Roman"/>
                <a:ea typeface="Times New Roman"/>
                <a:cs typeface="Times New Roman"/>
                <a:sym typeface="Times New Roman"/>
              </a:rPr>
              <a:t>Discovering the Science of the Environment </a:t>
            </a:r>
            <a:r>
              <a:rPr b="1" lang="en" sz="1600">
                <a:solidFill>
                  <a:schemeClr val="dk1"/>
                </a:solidFill>
                <a:latin typeface="Times New Roman"/>
                <a:ea typeface="Times New Roman"/>
                <a:cs typeface="Times New Roman"/>
                <a:sym typeface="Times New Roman"/>
              </a:rPr>
              <a:t>program, go to:</a:t>
            </a:r>
            <a:endParaRPr b="1" sz="1600">
              <a:solidFill>
                <a:schemeClr val="dk1"/>
              </a:solidFill>
              <a:latin typeface="Times New Roman"/>
              <a:ea typeface="Times New Roman"/>
              <a:cs typeface="Times New Roman"/>
              <a:sym typeface="Times New Roman"/>
            </a:endParaRPr>
          </a:p>
        </p:txBody>
      </p:sp>
      <p:sp>
        <p:nvSpPr>
          <p:cNvPr id="742" name="Google Shape;742;p57"/>
          <p:cNvSpPr txBox="1"/>
          <p:nvPr/>
        </p:nvSpPr>
        <p:spPr>
          <a:xfrm>
            <a:off x="595296" y="3684674"/>
            <a:ext cx="33435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 sz="1600">
                <a:solidFill>
                  <a:srgbClr val="0000FF"/>
                </a:solidFill>
                <a:latin typeface="Times New Roman"/>
                <a:ea typeface="Times New Roman"/>
                <a:cs typeface="Times New Roman"/>
                <a:sym typeface="Times New Roman"/>
              </a:rPr>
              <a:t>https://cees.iupui.edu</a:t>
            </a:r>
            <a:endParaRPr b="1" sz="1600">
              <a:solidFill>
                <a:srgbClr val="0000FF"/>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 Science Subject for Elementary - 2nd Grade: Earth Science by Slidesgo ">
  <a:themeElements>
    <a:clrScheme name="Simple Light">
      <a:dk1>
        <a:srgbClr val="16343F"/>
      </a:dk1>
      <a:lt1>
        <a:srgbClr val="FFFFFF"/>
      </a:lt1>
      <a:dk2>
        <a:srgbClr val="81B9C3"/>
      </a:dk2>
      <a:lt2>
        <a:srgbClr val="E2855A"/>
      </a:lt2>
      <a:accent1>
        <a:srgbClr val="5B484A"/>
      </a:accent1>
      <a:accent2>
        <a:srgbClr val="F7B267"/>
      </a:accent2>
      <a:accent3>
        <a:srgbClr val="88715F"/>
      </a:accent3>
      <a:accent4>
        <a:srgbClr val="BAAA86"/>
      </a:accent4>
      <a:accent5>
        <a:srgbClr val="F1CD91"/>
      </a:accent5>
      <a:accent6>
        <a:srgbClr val="92A762"/>
      </a:accent6>
      <a:hlink>
        <a:srgbClr val="16343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