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Staatliches"/>
      <p:regular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BenchNine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9" roundtripDataSignature="AMtx7mhlmXg3acltcZdW81qR/1ZPYhw2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font" Target="fonts/Staatliches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37" Type="http://schemas.openxmlformats.org/officeDocument/2006/relationships/font" Target="fonts/BenchNine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BenchNin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870e0c4e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7870e0c4e7_0_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https://scholarworks.umt.edu/etd/11365/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7870e0c4e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27870e0c4e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great way to get students involved and thinking about water is to have them do a water audit.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are going to take time to do a 24 hour water audit and talk about some of the things we use water on that you (or students) might not think about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bb769dc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abb769dc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0" name="Google Shape;10;p2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25"/>
          <p:cNvSpPr txBox="1"/>
          <p:nvPr>
            <p:ph type="title"/>
          </p:nvPr>
        </p:nvSpPr>
        <p:spPr>
          <a:xfrm>
            <a:off x="762000" y="2202675"/>
            <a:ext cx="7620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" name="Google Shape;13;p25"/>
          <p:cNvGrpSpPr/>
          <p:nvPr/>
        </p:nvGrpSpPr>
        <p:grpSpPr>
          <a:xfrm>
            <a:off x="4258525" y="4588650"/>
            <a:ext cx="5723675" cy="1888350"/>
            <a:chOff x="2315700" y="3585450"/>
            <a:chExt cx="5723675" cy="1888350"/>
          </a:xfrm>
        </p:grpSpPr>
        <p:sp>
          <p:nvSpPr>
            <p:cNvPr id="14" name="Google Shape;14;p25"/>
            <p:cNvSpPr/>
            <p:nvPr/>
          </p:nvSpPr>
          <p:spPr>
            <a:xfrm>
              <a:off x="2315700" y="3585450"/>
              <a:ext cx="5723675" cy="1888350"/>
            </a:xfrm>
            <a:custGeom>
              <a:rect b="b" l="l" r="r" t="t"/>
              <a:pathLst>
                <a:path extrusionOk="0" h="75534" w="228947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2798675" y="3590100"/>
              <a:ext cx="3646825" cy="1835025"/>
            </a:xfrm>
            <a:custGeom>
              <a:rect b="b" l="l" r="r" t="t"/>
              <a:pathLst>
                <a:path extrusionOk="0" h="73401" w="145873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5"/>
          <p:cNvSpPr/>
          <p:nvPr/>
        </p:nvSpPr>
        <p:spPr>
          <a:xfrm flipH="1">
            <a:off x="8086188" y="31804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/>
          <p:nvPr/>
        </p:nvSpPr>
        <p:spPr>
          <a:xfrm flipH="1">
            <a:off x="7422338" y="393697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3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76" name="Google Shape;76;p3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4"/>
          <p:cNvSpPr txBox="1"/>
          <p:nvPr>
            <p:ph hasCustomPrompt="1" type="title"/>
          </p:nvPr>
        </p:nvSpPr>
        <p:spPr>
          <a:xfrm>
            <a:off x="713225" y="2048875"/>
            <a:ext cx="7717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4"/>
          <p:cNvSpPr txBox="1"/>
          <p:nvPr>
            <p:ph idx="1" type="body"/>
          </p:nvPr>
        </p:nvSpPr>
        <p:spPr>
          <a:xfrm>
            <a:off x="2209800" y="3076575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34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4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5" name="Google Shape;85;p3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able of Contents">
  <p:cSld name="CUSTOM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9" name="Google Shape;89;p3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" type="subTitle"/>
          </p:nvPr>
        </p:nvSpPr>
        <p:spPr>
          <a:xfrm>
            <a:off x="2057400" y="1690688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3" name="Google Shape;93;p37"/>
          <p:cNvSpPr txBox="1"/>
          <p:nvPr>
            <p:ph idx="2" type="subTitle"/>
          </p:nvPr>
        </p:nvSpPr>
        <p:spPr>
          <a:xfrm>
            <a:off x="2057400" y="2015723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37"/>
          <p:cNvSpPr txBox="1"/>
          <p:nvPr>
            <p:ph idx="3" type="subTitle"/>
          </p:nvPr>
        </p:nvSpPr>
        <p:spPr>
          <a:xfrm>
            <a:off x="5962650" y="1690688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5" name="Google Shape;95;p37"/>
          <p:cNvSpPr txBox="1"/>
          <p:nvPr>
            <p:ph idx="4" type="subTitle"/>
          </p:nvPr>
        </p:nvSpPr>
        <p:spPr>
          <a:xfrm>
            <a:off x="5962650" y="2015723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37"/>
          <p:cNvSpPr txBox="1"/>
          <p:nvPr>
            <p:ph idx="5" type="subTitle"/>
          </p:nvPr>
        </p:nvSpPr>
        <p:spPr>
          <a:xfrm>
            <a:off x="2057400" y="3555206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7" name="Google Shape;97;p37"/>
          <p:cNvSpPr txBox="1"/>
          <p:nvPr>
            <p:ph idx="6" type="subTitle"/>
          </p:nvPr>
        </p:nvSpPr>
        <p:spPr>
          <a:xfrm>
            <a:off x="2057400" y="3875907"/>
            <a:ext cx="2371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37"/>
          <p:cNvSpPr txBox="1"/>
          <p:nvPr>
            <p:ph idx="7" type="subTitle"/>
          </p:nvPr>
        </p:nvSpPr>
        <p:spPr>
          <a:xfrm>
            <a:off x="5962650" y="3555206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9" name="Google Shape;99;p37"/>
          <p:cNvSpPr txBox="1"/>
          <p:nvPr>
            <p:ph idx="8" type="subTitle"/>
          </p:nvPr>
        </p:nvSpPr>
        <p:spPr>
          <a:xfrm>
            <a:off x="5962650" y="3875907"/>
            <a:ext cx="2371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" name="Google Shape;100;p37"/>
          <p:cNvSpPr txBox="1"/>
          <p:nvPr>
            <p:ph idx="9" type="title"/>
          </p:nvPr>
        </p:nvSpPr>
        <p:spPr>
          <a:xfrm>
            <a:off x="2057400" y="1316831"/>
            <a:ext cx="544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1" name="Google Shape;101;p37"/>
          <p:cNvSpPr txBox="1"/>
          <p:nvPr>
            <p:ph idx="13" type="title"/>
          </p:nvPr>
        </p:nvSpPr>
        <p:spPr>
          <a:xfrm>
            <a:off x="5962650" y="1316831"/>
            <a:ext cx="544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2" name="Google Shape;102;p37"/>
          <p:cNvSpPr txBox="1"/>
          <p:nvPr>
            <p:ph idx="14" type="title"/>
          </p:nvPr>
        </p:nvSpPr>
        <p:spPr>
          <a:xfrm>
            <a:off x="2057400" y="3183731"/>
            <a:ext cx="548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3" name="Google Shape;103;p37"/>
          <p:cNvSpPr txBox="1"/>
          <p:nvPr>
            <p:ph idx="15" type="title"/>
          </p:nvPr>
        </p:nvSpPr>
        <p:spPr>
          <a:xfrm>
            <a:off x="5962650" y="3183731"/>
            <a:ext cx="548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">
  <p:cSld name="CUSTOM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06" name="Google Shape;106;p3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38"/>
          <p:cNvSpPr txBox="1"/>
          <p:nvPr>
            <p:ph idx="1" type="subTitle"/>
          </p:nvPr>
        </p:nvSpPr>
        <p:spPr>
          <a:xfrm>
            <a:off x="4267675" y="1957475"/>
            <a:ext cx="4163100" cy="20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38"/>
          <p:cNvSpPr txBox="1"/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38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13" name="Google Shape;113;p3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9"/>
          <p:cNvSpPr txBox="1"/>
          <p:nvPr>
            <p:ph idx="1" type="subTitle"/>
          </p:nvPr>
        </p:nvSpPr>
        <p:spPr>
          <a:xfrm>
            <a:off x="851923" y="2364168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16" name="Google Shape;116;p39"/>
          <p:cNvSpPr txBox="1"/>
          <p:nvPr>
            <p:ph idx="2" type="subTitle"/>
          </p:nvPr>
        </p:nvSpPr>
        <p:spPr>
          <a:xfrm>
            <a:off x="1315423" y="2007529"/>
            <a:ext cx="13590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17" name="Google Shape;117;p39"/>
          <p:cNvSpPr txBox="1"/>
          <p:nvPr>
            <p:ph idx="3" type="subTitle"/>
          </p:nvPr>
        </p:nvSpPr>
        <p:spPr>
          <a:xfrm>
            <a:off x="3885750" y="2007529"/>
            <a:ext cx="1372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4" type="subTitle"/>
          </p:nvPr>
        </p:nvSpPr>
        <p:spPr>
          <a:xfrm>
            <a:off x="3429000" y="2364168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5" type="subTitle"/>
          </p:nvPr>
        </p:nvSpPr>
        <p:spPr>
          <a:xfrm>
            <a:off x="6463111" y="2007529"/>
            <a:ext cx="1372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6" type="subTitle"/>
          </p:nvPr>
        </p:nvSpPr>
        <p:spPr>
          <a:xfrm>
            <a:off x="6006361" y="2364168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39"/>
          <p:cNvSpPr txBox="1"/>
          <p:nvPr>
            <p:ph idx="7" type="subTitle"/>
          </p:nvPr>
        </p:nvSpPr>
        <p:spPr>
          <a:xfrm>
            <a:off x="851923" y="4237541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idx="8" type="subTitle"/>
          </p:nvPr>
        </p:nvSpPr>
        <p:spPr>
          <a:xfrm>
            <a:off x="1315273" y="3885669"/>
            <a:ext cx="1359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3" name="Google Shape;123;p39"/>
          <p:cNvSpPr txBox="1"/>
          <p:nvPr>
            <p:ph idx="9" type="subTitle"/>
          </p:nvPr>
        </p:nvSpPr>
        <p:spPr>
          <a:xfrm>
            <a:off x="3885600" y="3885669"/>
            <a:ext cx="1372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4" name="Google Shape;124;p39"/>
          <p:cNvSpPr txBox="1"/>
          <p:nvPr>
            <p:ph idx="13" type="subTitle"/>
          </p:nvPr>
        </p:nvSpPr>
        <p:spPr>
          <a:xfrm>
            <a:off x="3429000" y="4237541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39"/>
          <p:cNvSpPr txBox="1"/>
          <p:nvPr>
            <p:ph idx="14" type="subTitle"/>
          </p:nvPr>
        </p:nvSpPr>
        <p:spPr>
          <a:xfrm>
            <a:off x="6462961" y="3885669"/>
            <a:ext cx="1372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6" name="Google Shape;126;p39"/>
          <p:cNvSpPr txBox="1"/>
          <p:nvPr>
            <p:ph idx="15" type="subTitle"/>
          </p:nvPr>
        </p:nvSpPr>
        <p:spPr>
          <a:xfrm>
            <a:off x="6006361" y="4237541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3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30" name="Google Shape;130;p4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40"/>
          <p:cNvSpPr txBox="1"/>
          <p:nvPr>
            <p:ph idx="1" type="subTitle"/>
          </p:nvPr>
        </p:nvSpPr>
        <p:spPr>
          <a:xfrm>
            <a:off x="987725" y="2948550"/>
            <a:ext cx="2023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3" name="Google Shape;133;p40"/>
          <p:cNvSpPr txBox="1"/>
          <p:nvPr>
            <p:ph idx="2" type="subTitle"/>
          </p:nvPr>
        </p:nvSpPr>
        <p:spPr>
          <a:xfrm>
            <a:off x="1010825" y="3393844"/>
            <a:ext cx="19773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40"/>
          <p:cNvSpPr txBox="1"/>
          <p:nvPr>
            <p:ph idx="3" type="subTitle"/>
          </p:nvPr>
        </p:nvSpPr>
        <p:spPr>
          <a:xfrm>
            <a:off x="3492888" y="2948550"/>
            <a:ext cx="2158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5" name="Google Shape;135;p40"/>
          <p:cNvSpPr txBox="1"/>
          <p:nvPr>
            <p:ph idx="4" type="subTitle"/>
          </p:nvPr>
        </p:nvSpPr>
        <p:spPr>
          <a:xfrm>
            <a:off x="3511641" y="3393844"/>
            <a:ext cx="21207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40"/>
          <p:cNvSpPr txBox="1"/>
          <p:nvPr>
            <p:ph idx="5" type="subTitle"/>
          </p:nvPr>
        </p:nvSpPr>
        <p:spPr>
          <a:xfrm>
            <a:off x="6132752" y="2948550"/>
            <a:ext cx="2023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7" name="Google Shape;137;p40"/>
          <p:cNvSpPr txBox="1"/>
          <p:nvPr>
            <p:ph idx="6" type="subTitle"/>
          </p:nvPr>
        </p:nvSpPr>
        <p:spPr>
          <a:xfrm>
            <a:off x="6155856" y="3393844"/>
            <a:ext cx="19773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4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40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">
  <p:cSld name="CUSTOM_4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42" name="Google Shape;142;p4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1"/>
          <p:cNvSpPr txBox="1"/>
          <p:nvPr>
            <p:ph idx="1" type="subTitle"/>
          </p:nvPr>
        </p:nvSpPr>
        <p:spPr>
          <a:xfrm>
            <a:off x="987000" y="2347407"/>
            <a:ext cx="334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45" name="Google Shape;145;p41"/>
          <p:cNvSpPr txBox="1"/>
          <p:nvPr>
            <p:ph type="title"/>
          </p:nvPr>
        </p:nvSpPr>
        <p:spPr>
          <a:xfrm>
            <a:off x="987000" y="1819650"/>
            <a:ext cx="3346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1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2">
  <p:cSld name="CUSTOM_4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49" name="Google Shape;149;p4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42"/>
          <p:cNvSpPr txBox="1"/>
          <p:nvPr>
            <p:ph idx="1" type="subTitle"/>
          </p:nvPr>
        </p:nvSpPr>
        <p:spPr>
          <a:xfrm>
            <a:off x="714661" y="2652706"/>
            <a:ext cx="36192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52" name="Google Shape;152;p42"/>
          <p:cNvSpPr txBox="1"/>
          <p:nvPr>
            <p:ph type="title"/>
          </p:nvPr>
        </p:nvSpPr>
        <p:spPr>
          <a:xfrm>
            <a:off x="713225" y="1837300"/>
            <a:ext cx="3620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2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43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56" name="Google Shape;156;p43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3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43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" type="subTitle"/>
          </p:nvPr>
        </p:nvSpPr>
        <p:spPr>
          <a:xfrm>
            <a:off x="723875" y="2664987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2" type="subTitle"/>
          </p:nvPr>
        </p:nvSpPr>
        <p:spPr>
          <a:xfrm>
            <a:off x="2704585" y="2665250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3"/>
          <p:cNvSpPr txBox="1"/>
          <p:nvPr>
            <p:ph idx="3" type="subTitle"/>
          </p:nvPr>
        </p:nvSpPr>
        <p:spPr>
          <a:xfrm>
            <a:off x="4685295" y="2669755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3"/>
          <p:cNvSpPr txBox="1"/>
          <p:nvPr>
            <p:ph idx="4" type="subTitle"/>
          </p:nvPr>
        </p:nvSpPr>
        <p:spPr>
          <a:xfrm>
            <a:off x="6666004" y="2669755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5" type="subTitle"/>
          </p:nvPr>
        </p:nvSpPr>
        <p:spPr>
          <a:xfrm>
            <a:off x="708725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3"/>
          <p:cNvSpPr txBox="1"/>
          <p:nvPr>
            <p:ph idx="6" type="subTitle"/>
          </p:nvPr>
        </p:nvSpPr>
        <p:spPr>
          <a:xfrm>
            <a:off x="2689435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3"/>
          <p:cNvSpPr txBox="1"/>
          <p:nvPr>
            <p:ph idx="7" type="subTitle"/>
          </p:nvPr>
        </p:nvSpPr>
        <p:spPr>
          <a:xfrm>
            <a:off x="4670145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8" type="subTitle"/>
          </p:nvPr>
        </p:nvSpPr>
        <p:spPr>
          <a:xfrm>
            <a:off x="6650854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0" name="Google Shape;20;p2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6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>
                <a:solidFill>
                  <a:srgbClr val="FFFFFF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6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69" name="Google Shape;169;p4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44"/>
          <p:cNvSpPr txBox="1"/>
          <p:nvPr/>
        </p:nvSpPr>
        <p:spPr>
          <a:xfrm>
            <a:off x="1780200" y="3662050"/>
            <a:ext cx="55836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0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0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0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44"/>
          <p:cNvSpPr txBox="1"/>
          <p:nvPr>
            <p:ph idx="1" type="subTitle"/>
          </p:nvPr>
        </p:nvSpPr>
        <p:spPr>
          <a:xfrm>
            <a:off x="2794650" y="2071306"/>
            <a:ext cx="355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3" name="Google Shape;173;p44"/>
          <p:cNvSpPr txBox="1"/>
          <p:nvPr>
            <p:ph type="title"/>
          </p:nvPr>
        </p:nvSpPr>
        <p:spPr>
          <a:xfrm>
            <a:off x="1695450" y="1200600"/>
            <a:ext cx="575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44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4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4"/>
          <p:cNvSpPr txBox="1"/>
          <p:nvPr>
            <p:ph idx="2" type="subTitle"/>
          </p:nvPr>
        </p:nvSpPr>
        <p:spPr>
          <a:xfrm>
            <a:off x="2794650" y="4364450"/>
            <a:ext cx="35547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79" name="Google Shape;179;p4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5"/>
          <p:cNvSpPr txBox="1"/>
          <p:nvPr>
            <p:ph type="title"/>
          </p:nvPr>
        </p:nvSpPr>
        <p:spPr>
          <a:xfrm>
            <a:off x="1751620" y="2018525"/>
            <a:ext cx="178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45"/>
          <p:cNvSpPr txBox="1"/>
          <p:nvPr>
            <p:ph idx="2" type="title"/>
          </p:nvPr>
        </p:nvSpPr>
        <p:spPr>
          <a:xfrm>
            <a:off x="1513875" y="1599875"/>
            <a:ext cx="22587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3" name="Google Shape;183;p45"/>
          <p:cNvSpPr txBox="1"/>
          <p:nvPr>
            <p:ph idx="1" type="subTitle"/>
          </p:nvPr>
        </p:nvSpPr>
        <p:spPr>
          <a:xfrm>
            <a:off x="5615363" y="2018525"/>
            <a:ext cx="178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45"/>
          <p:cNvSpPr txBox="1"/>
          <p:nvPr>
            <p:ph idx="3" type="title"/>
          </p:nvPr>
        </p:nvSpPr>
        <p:spPr>
          <a:xfrm>
            <a:off x="5378363" y="1599875"/>
            <a:ext cx="22587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5" name="Google Shape;185;p45"/>
          <p:cNvSpPr txBox="1"/>
          <p:nvPr>
            <p:ph idx="4" type="subTitle"/>
          </p:nvPr>
        </p:nvSpPr>
        <p:spPr>
          <a:xfrm>
            <a:off x="3410400" y="3513950"/>
            <a:ext cx="232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45"/>
          <p:cNvSpPr txBox="1"/>
          <p:nvPr>
            <p:ph idx="5" type="title"/>
          </p:nvPr>
        </p:nvSpPr>
        <p:spPr>
          <a:xfrm>
            <a:off x="3474696" y="3095300"/>
            <a:ext cx="22587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7" name="Google Shape;187;p45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5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idx="1" type="subTitle"/>
          </p:nvPr>
        </p:nvSpPr>
        <p:spPr>
          <a:xfrm>
            <a:off x="2095500" y="1980425"/>
            <a:ext cx="4953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6"/>
          <p:cNvSpPr txBox="1"/>
          <p:nvPr>
            <p:ph type="title"/>
          </p:nvPr>
        </p:nvSpPr>
        <p:spPr>
          <a:xfrm>
            <a:off x="3581400" y="2952750"/>
            <a:ext cx="1981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2" name="Google Shape;192;p4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93" name="Google Shape;193;p4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46"/>
          <p:cNvGrpSpPr/>
          <p:nvPr/>
        </p:nvGrpSpPr>
        <p:grpSpPr>
          <a:xfrm flipH="1">
            <a:off x="-8675" y="4283850"/>
            <a:ext cx="5723675" cy="1888350"/>
            <a:chOff x="2315700" y="3585450"/>
            <a:chExt cx="5723675" cy="1888350"/>
          </a:xfrm>
        </p:grpSpPr>
        <p:sp>
          <p:nvSpPr>
            <p:cNvPr id="196" name="Google Shape;196;p46"/>
            <p:cNvSpPr/>
            <p:nvPr/>
          </p:nvSpPr>
          <p:spPr>
            <a:xfrm>
              <a:off x="2315700" y="3585450"/>
              <a:ext cx="5723675" cy="1888350"/>
            </a:xfrm>
            <a:custGeom>
              <a:rect b="b" l="l" r="r" t="t"/>
              <a:pathLst>
                <a:path extrusionOk="0" h="75534" w="228947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6"/>
            <p:cNvSpPr/>
            <p:nvPr/>
          </p:nvSpPr>
          <p:spPr>
            <a:xfrm>
              <a:off x="2798675" y="3590100"/>
              <a:ext cx="3646825" cy="1835025"/>
            </a:xfrm>
            <a:custGeom>
              <a:rect b="b" l="l" r="r" t="t"/>
              <a:pathLst>
                <a:path extrusionOk="0" h="73401" w="145873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46"/>
          <p:cNvSpPr/>
          <p:nvPr/>
        </p:nvSpPr>
        <p:spPr>
          <a:xfrm>
            <a:off x="218538" y="3132800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8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1" name="Google Shape;201;p4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02" name="Google Shape;202;p4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47"/>
          <p:cNvSpPr txBox="1"/>
          <p:nvPr>
            <p:ph idx="1" type="subTitle"/>
          </p:nvPr>
        </p:nvSpPr>
        <p:spPr>
          <a:xfrm>
            <a:off x="713225" y="1963925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7"/>
          <p:cNvSpPr txBox="1"/>
          <p:nvPr>
            <p:ph idx="2" type="subTitle"/>
          </p:nvPr>
        </p:nvSpPr>
        <p:spPr>
          <a:xfrm>
            <a:off x="713225" y="2216941"/>
            <a:ext cx="38100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3" type="subTitle"/>
          </p:nvPr>
        </p:nvSpPr>
        <p:spPr>
          <a:xfrm>
            <a:off x="4617775" y="1963925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4" type="subTitle"/>
          </p:nvPr>
        </p:nvSpPr>
        <p:spPr>
          <a:xfrm>
            <a:off x="4617775" y="2216941"/>
            <a:ext cx="38130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47"/>
          <p:cNvSpPr txBox="1"/>
          <p:nvPr>
            <p:ph idx="5" type="subTitle"/>
          </p:nvPr>
        </p:nvSpPr>
        <p:spPr>
          <a:xfrm>
            <a:off x="713225" y="1372859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7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4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12" name="Google Shape;212;p4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48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48"/>
          <p:cNvSpPr txBox="1"/>
          <p:nvPr>
            <p:ph idx="1" type="subTitle"/>
          </p:nvPr>
        </p:nvSpPr>
        <p:spPr>
          <a:xfrm>
            <a:off x="2378450" y="3440047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8"/>
          <p:cNvSpPr txBox="1"/>
          <p:nvPr>
            <p:ph idx="2" type="subTitle"/>
          </p:nvPr>
        </p:nvSpPr>
        <p:spPr>
          <a:xfrm>
            <a:off x="4969674" y="3440047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 txBox="1"/>
          <p:nvPr>
            <p:ph idx="3" type="subTitle"/>
          </p:nvPr>
        </p:nvSpPr>
        <p:spPr>
          <a:xfrm>
            <a:off x="2348150" y="3785896"/>
            <a:ext cx="1785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8"/>
          <p:cNvSpPr txBox="1"/>
          <p:nvPr>
            <p:ph idx="4" type="subTitle"/>
          </p:nvPr>
        </p:nvSpPr>
        <p:spPr>
          <a:xfrm>
            <a:off x="4969674" y="3785896"/>
            <a:ext cx="1785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8"/>
          <p:cNvSpPr txBox="1"/>
          <p:nvPr>
            <p:ph idx="5" type="title"/>
          </p:nvPr>
        </p:nvSpPr>
        <p:spPr>
          <a:xfrm>
            <a:off x="3443450" y="2448141"/>
            <a:ext cx="6906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20" name="Google Shape;220;p48"/>
          <p:cNvSpPr txBox="1"/>
          <p:nvPr>
            <p:ph idx="6" type="title"/>
          </p:nvPr>
        </p:nvSpPr>
        <p:spPr>
          <a:xfrm>
            <a:off x="4969674" y="2448141"/>
            <a:ext cx="6906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21" name="Google Shape;221;p48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8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4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25" name="Google Shape;225;p4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49"/>
          <p:cNvSpPr txBox="1"/>
          <p:nvPr>
            <p:ph idx="1" type="subTitle"/>
          </p:nvPr>
        </p:nvSpPr>
        <p:spPr>
          <a:xfrm>
            <a:off x="2386650" y="3000075"/>
            <a:ext cx="4370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49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9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5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33" name="Google Shape;233;p5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5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50"/>
          <p:cNvSpPr txBox="1"/>
          <p:nvPr>
            <p:ph idx="1" type="subTitle"/>
          </p:nvPr>
        </p:nvSpPr>
        <p:spPr>
          <a:xfrm>
            <a:off x="940175" y="18276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0"/>
          <p:cNvSpPr txBox="1"/>
          <p:nvPr>
            <p:ph idx="2" type="subTitle"/>
          </p:nvPr>
        </p:nvSpPr>
        <p:spPr>
          <a:xfrm>
            <a:off x="940032" y="2312238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0"/>
          <p:cNvSpPr txBox="1"/>
          <p:nvPr>
            <p:ph idx="3" type="subTitle"/>
          </p:nvPr>
        </p:nvSpPr>
        <p:spPr>
          <a:xfrm>
            <a:off x="4800875" y="18276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0"/>
          <p:cNvSpPr txBox="1"/>
          <p:nvPr>
            <p:ph idx="4" type="subTitle"/>
          </p:nvPr>
        </p:nvSpPr>
        <p:spPr>
          <a:xfrm>
            <a:off x="4800725" y="2312238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0"/>
          <p:cNvSpPr txBox="1"/>
          <p:nvPr>
            <p:ph idx="5" type="subTitle"/>
          </p:nvPr>
        </p:nvSpPr>
        <p:spPr>
          <a:xfrm>
            <a:off x="940177" y="32754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6" type="subTitle"/>
          </p:nvPr>
        </p:nvSpPr>
        <p:spPr>
          <a:xfrm>
            <a:off x="940032" y="3774322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7" type="subTitle"/>
          </p:nvPr>
        </p:nvSpPr>
        <p:spPr>
          <a:xfrm>
            <a:off x="4800725" y="32754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0"/>
          <p:cNvSpPr txBox="1"/>
          <p:nvPr>
            <p:ph idx="8" type="subTitle"/>
          </p:nvPr>
        </p:nvSpPr>
        <p:spPr>
          <a:xfrm>
            <a:off x="4800725" y="3774325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0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0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0"/>
          <p:cNvSpPr txBox="1"/>
          <p:nvPr>
            <p:ph idx="9" type="title"/>
          </p:nvPr>
        </p:nvSpPr>
        <p:spPr>
          <a:xfrm>
            <a:off x="2140482" y="15817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47" name="Google Shape;247;p50"/>
          <p:cNvSpPr txBox="1"/>
          <p:nvPr>
            <p:ph idx="13" type="title"/>
          </p:nvPr>
        </p:nvSpPr>
        <p:spPr>
          <a:xfrm>
            <a:off x="6001175" y="15817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48" name="Google Shape;248;p50"/>
          <p:cNvSpPr txBox="1"/>
          <p:nvPr>
            <p:ph idx="14" type="title"/>
          </p:nvPr>
        </p:nvSpPr>
        <p:spPr>
          <a:xfrm>
            <a:off x="2140482" y="30295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49" name="Google Shape;249;p50"/>
          <p:cNvSpPr txBox="1"/>
          <p:nvPr>
            <p:ph idx="15" type="title"/>
          </p:nvPr>
        </p:nvSpPr>
        <p:spPr>
          <a:xfrm>
            <a:off x="6001175" y="30295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 2">
  <p:cSld name="CUSTOM_1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5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52" name="Google Shape;252;p5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51"/>
          <p:cNvSpPr txBox="1"/>
          <p:nvPr>
            <p:ph idx="1" type="subTitle"/>
          </p:nvPr>
        </p:nvSpPr>
        <p:spPr>
          <a:xfrm>
            <a:off x="5095875" y="2442363"/>
            <a:ext cx="334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51"/>
          <p:cNvSpPr txBox="1"/>
          <p:nvPr>
            <p:ph type="title"/>
          </p:nvPr>
        </p:nvSpPr>
        <p:spPr>
          <a:xfrm>
            <a:off x="5095875" y="1817938"/>
            <a:ext cx="334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51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3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5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59" name="Google Shape;259;p5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52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2"/>
          <p:cNvSpPr txBox="1"/>
          <p:nvPr>
            <p:ph idx="1" type="body"/>
          </p:nvPr>
        </p:nvSpPr>
        <p:spPr>
          <a:xfrm>
            <a:off x="713225" y="1397937"/>
            <a:ext cx="45255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●"/>
              <a:defRPr sz="14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■"/>
              <a:defRPr sz="1200"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●"/>
              <a:defRPr sz="1200"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■"/>
              <a:defRPr sz="1200"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●"/>
              <a:defRPr sz="1200"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 Slab Light"/>
              <a:buChar char="■"/>
              <a:defRPr sz="1200"/>
            </a:lvl9pPr>
          </a:lstStyle>
          <a:p/>
        </p:txBody>
      </p:sp>
      <p:sp>
        <p:nvSpPr>
          <p:cNvPr id="263" name="Google Shape;263;p52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4" name="Google Shape;264;p52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870e0c4e7_0_10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g27870e0c4e7_0_10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4" name="Google Shape;274;g27870e0c4e7_0_10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27870e0c4e7_0_10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g27870e0c4e7_0_10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/>
          <p:nvPr/>
        </p:nvSpPr>
        <p:spPr>
          <a:xfrm>
            <a:off x="211" y="2468066"/>
            <a:ext cx="9144157" cy="2589077"/>
          </a:xfrm>
          <a:custGeom>
            <a:rect b="b" l="l" r="r" t="t"/>
            <a:pathLst>
              <a:path extrusionOk="0" h="80089" w="282860">
                <a:moveTo>
                  <a:pt x="282859" y="0"/>
                </a:moveTo>
                <a:cubicBezTo>
                  <a:pt x="280047" y="1327"/>
                  <a:pt x="277222" y="2653"/>
                  <a:pt x="274078" y="3157"/>
                </a:cubicBezTo>
                <a:cubicBezTo>
                  <a:pt x="271253" y="3489"/>
                  <a:pt x="268441" y="3316"/>
                  <a:pt x="265788" y="3820"/>
                </a:cubicBezTo>
                <a:cubicBezTo>
                  <a:pt x="258161" y="5637"/>
                  <a:pt x="254514" y="13437"/>
                  <a:pt x="247377" y="16421"/>
                </a:cubicBezTo>
                <a:cubicBezTo>
                  <a:pt x="242403" y="18570"/>
                  <a:pt x="235944" y="18079"/>
                  <a:pt x="231792" y="21223"/>
                </a:cubicBezTo>
                <a:cubicBezTo>
                  <a:pt x="228144" y="24048"/>
                  <a:pt x="227322" y="28850"/>
                  <a:pt x="223833" y="31834"/>
                </a:cubicBezTo>
                <a:cubicBezTo>
                  <a:pt x="221353" y="33996"/>
                  <a:pt x="217705" y="34818"/>
                  <a:pt x="214058" y="34818"/>
                </a:cubicBezTo>
                <a:cubicBezTo>
                  <a:pt x="212400" y="34818"/>
                  <a:pt x="210569" y="34659"/>
                  <a:pt x="209084" y="34328"/>
                </a:cubicBezTo>
                <a:cubicBezTo>
                  <a:pt x="203778" y="33333"/>
                  <a:pt x="198963" y="31343"/>
                  <a:pt x="193830" y="30680"/>
                </a:cubicBezTo>
                <a:cubicBezTo>
                  <a:pt x="192331" y="30508"/>
                  <a:pt x="190845" y="30348"/>
                  <a:pt x="189347" y="30348"/>
                </a:cubicBezTo>
                <a:cubicBezTo>
                  <a:pt x="184041" y="30348"/>
                  <a:pt x="178735" y="31675"/>
                  <a:pt x="174265" y="34155"/>
                </a:cubicBezTo>
                <a:cubicBezTo>
                  <a:pt x="172103" y="35322"/>
                  <a:pt x="154701" y="47751"/>
                  <a:pt x="137285" y="62010"/>
                </a:cubicBezTo>
                <a:cubicBezTo>
                  <a:pt x="137285" y="62010"/>
                  <a:pt x="112255" y="43613"/>
                  <a:pt x="110425" y="42618"/>
                </a:cubicBezTo>
                <a:cubicBezTo>
                  <a:pt x="105955" y="40124"/>
                  <a:pt x="100649" y="38798"/>
                  <a:pt x="95343" y="38798"/>
                </a:cubicBezTo>
                <a:cubicBezTo>
                  <a:pt x="93845" y="38798"/>
                  <a:pt x="92518" y="38970"/>
                  <a:pt x="91033" y="39129"/>
                </a:cubicBezTo>
                <a:cubicBezTo>
                  <a:pt x="85727" y="39965"/>
                  <a:pt x="80912" y="41955"/>
                  <a:pt x="75779" y="42777"/>
                </a:cubicBezTo>
                <a:cubicBezTo>
                  <a:pt x="74121" y="43108"/>
                  <a:pt x="72463" y="43281"/>
                  <a:pt x="70632" y="43281"/>
                </a:cubicBezTo>
                <a:cubicBezTo>
                  <a:pt x="66985" y="43281"/>
                  <a:pt x="63337" y="42445"/>
                  <a:pt x="60857" y="40296"/>
                </a:cubicBezTo>
                <a:cubicBezTo>
                  <a:pt x="57368" y="37312"/>
                  <a:pt x="56705" y="32497"/>
                  <a:pt x="53057" y="29685"/>
                </a:cubicBezTo>
                <a:cubicBezTo>
                  <a:pt x="48746" y="26528"/>
                  <a:pt x="42287" y="27032"/>
                  <a:pt x="37313" y="24870"/>
                </a:cubicBezTo>
                <a:cubicBezTo>
                  <a:pt x="30177" y="21886"/>
                  <a:pt x="26701" y="14100"/>
                  <a:pt x="18902" y="12442"/>
                </a:cubicBezTo>
                <a:cubicBezTo>
                  <a:pt x="16249" y="11779"/>
                  <a:pt x="13437" y="12110"/>
                  <a:pt x="10784" y="11606"/>
                </a:cubicBezTo>
                <a:cubicBezTo>
                  <a:pt x="6805" y="11115"/>
                  <a:pt x="3317" y="9285"/>
                  <a:pt x="1" y="7468"/>
                </a:cubicBezTo>
                <a:lnTo>
                  <a:pt x="1" y="31171"/>
                </a:lnTo>
                <a:cubicBezTo>
                  <a:pt x="6633" y="33664"/>
                  <a:pt x="10453" y="40456"/>
                  <a:pt x="17416" y="43108"/>
                </a:cubicBezTo>
                <a:cubicBezTo>
                  <a:pt x="22881" y="45098"/>
                  <a:pt x="29845" y="44607"/>
                  <a:pt x="34328" y="47923"/>
                </a:cubicBezTo>
                <a:cubicBezTo>
                  <a:pt x="38308" y="50735"/>
                  <a:pt x="38971" y="55550"/>
                  <a:pt x="42778" y="58362"/>
                </a:cubicBezTo>
                <a:cubicBezTo>
                  <a:pt x="45603" y="60683"/>
                  <a:pt x="49410" y="61519"/>
                  <a:pt x="53389" y="61519"/>
                </a:cubicBezTo>
                <a:cubicBezTo>
                  <a:pt x="55219" y="61519"/>
                  <a:pt x="57037" y="61347"/>
                  <a:pt x="58867" y="61015"/>
                </a:cubicBezTo>
                <a:cubicBezTo>
                  <a:pt x="64332" y="60020"/>
                  <a:pt x="69637" y="58031"/>
                  <a:pt x="75275" y="57208"/>
                </a:cubicBezTo>
                <a:cubicBezTo>
                  <a:pt x="76774" y="57036"/>
                  <a:pt x="78432" y="57036"/>
                  <a:pt x="80090" y="57036"/>
                </a:cubicBezTo>
                <a:cubicBezTo>
                  <a:pt x="85727" y="57036"/>
                  <a:pt x="91364" y="58203"/>
                  <a:pt x="96166" y="60683"/>
                </a:cubicBezTo>
                <a:cubicBezTo>
                  <a:pt x="98155" y="61678"/>
                  <a:pt x="125188" y="80089"/>
                  <a:pt x="125188" y="80089"/>
                </a:cubicBezTo>
                <a:cubicBezTo>
                  <a:pt x="143917" y="65830"/>
                  <a:pt x="162659" y="53388"/>
                  <a:pt x="165140" y="52234"/>
                </a:cubicBezTo>
                <a:cubicBezTo>
                  <a:pt x="169954" y="49741"/>
                  <a:pt x="175592" y="48414"/>
                  <a:pt x="181229" y="48414"/>
                </a:cubicBezTo>
                <a:cubicBezTo>
                  <a:pt x="182887" y="48414"/>
                  <a:pt x="184545" y="48587"/>
                  <a:pt x="186031" y="48746"/>
                </a:cubicBezTo>
                <a:cubicBezTo>
                  <a:pt x="191668" y="49581"/>
                  <a:pt x="196974" y="51571"/>
                  <a:pt x="202452" y="52566"/>
                </a:cubicBezTo>
                <a:cubicBezTo>
                  <a:pt x="204269" y="52725"/>
                  <a:pt x="206099" y="52897"/>
                  <a:pt x="207916" y="52897"/>
                </a:cubicBezTo>
                <a:cubicBezTo>
                  <a:pt x="211896" y="52897"/>
                  <a:pt x="215875" y="52062"/>
                  <a:pt x="218528" y="49913"/>
                </a:cubicBezTo>
                <a:cubicBezTo>
                  <a:pt x="222348" y="46929"/>
                  <a:pt x="223011" y="42114"/>
                  <a:pt x="226990" y="39302"/>
                </a:cubicBezTo>
                <a:cubicBezTo>
                  <a:pt x="231460" y="36145"/>
                  <a:pt x="238424" y="36649"/>
                  <a:pt x="243902" y="34487"/>
                </a:cubicBezTo>
                <a:cubicBezTo>
                  <a:pt x="251529" y="31502"/>
                  <a:pt x="255508" y="23716"/>
                  <a:pt x="263626" y="22058"/>
                </a:cubicBezTo>
                <a:cubicBezTo>
                  <a:pt x="266610" y="21395"/>
                  <a:pt x="269595" y="21727"/>
                  <a:pt x="272579" y="21395"/>
                </a:cubicBezTo>
                <a:cubicBezTo>
                  <a:pt x="276399" y="20891"/>
                  <a:pt x="279715" y="19233"/>
                  <a:pt x="282859" y="17747"/>
                </a:cubicBezTo>
                <a:lnTo>
                  <a:pt x="282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7"/>
          <p:cNvSpPr/>
          <p:nvPr/>
        </p:nvSpPr>
        <p:spPr>
          <a:xfrm>
            <a:off x="211" y="3041782"/>
            <a:ext cx="9144157" cy="2101126"/>
          </a:xfrm>
          <a:custGeom>
            <a:rect b="b" l="l" r="r" t="t"/>
            <a:pathLst>
              <a:path extrusionOk="0" h="64995" w="282860">
                <a:moveTo>
                  <a:pt x="282859" y="0"/>
                </a:moveTo>
                <a:cubicBezTo>
                  <a:pt x="279715" y="1486"/>
                  <a:pt x="276399" y="3144"/>
                  <a:pt x="272579" y="3648"/>
                </a:cubicBezTo>
                <a:cubicBezTo>
                  <a:pt x="269595" y="3980"/>
                  <a:pt x="266610" y="3648"/>
                  <a:pt x="263626" y="4311"/>
                </a:cubicBezTo>
                <a:cubicBezTo>
                  <a:pt x="255508" y="5969"/>
                  <a:pt x="251529" y="13755"/>
                  <a:pt x="243902" y="16740"/>
                </a:cubicBezTo>
                <a:cubicBezTo>
                  <a:pt x="238424" y="18902"/>
                  <a:pt x="231460" y="18398"/>
                  <a:pt x="226990" y="21555"/>
                </a:cubicBezTo>
                <a:cubicBezTo>
                  <a:pt x="223011" y="24367"/>
                  <a:pt x="222348" y="29182"/>
                  <a:pt x="218528" y="32166"/>
                </a:cubicBezTo>
                <a:cubicBezTo>
                  <a:pt x="215875" y="34315"/>
                  <a:pt x="211896" y="35150"/>
                  <a:pt x="207916" y="35150"/>
                </a:cubicBezTo>
                <a:cubicBezTo>
                  <a:pt x="206099" y="35150"/>
                  <a:pt x="204269" y="34978"/>
                  <a:pt x="202452" y="34819"/>
                </a:cubicBezTo>
                <a:cubicBezTo>
                  <a:pt x="196974" y="33824"/>
                  <a:pt x="191668" y="31834"/>
                  <a:pt x="186031" y="30999"/>
                </a:cubicBezTo>
                <a:cubicBezTo>
                  <a:pt x="184545" y="30840"/>
                  <a:pt x="182887" y="30667"/>
                  <a:pt x="181229" y="30667"/>
                </a:cubicBezTo>
                <a:cubicBezTo>
                  <a:pt x="175592" y="30667"/>
                  <a:pt x="169954" y="31994"/>
                  <a:pt x="165140" y="34487"/>
                </a:cubicBezTo>
                <a:cubicBezTo>
                  <a:pt x="162659" y="35641"/>
                  <a:pt x="143917" y="48083"/>
                  <a:pt x="125188" y="62342"/>
                </a:cubicBezTo>
                <a:cubicBezTo>
                  <a:pt x="125188" y="62342"/>
                  <a:pt x="98155" y="43931"/>
                  <a:pt x="96166" y="42936"/>
                </a:cubicBezTo>
                <a:cubicBezTo>
                  <a:pt x="91364" y="40456"/>
                  <a:pt x="85727" y="39289"/>
                  <a:pt x="80090" y="39289"/>
                </a:cubicBezTo>
                <a:cubicBezTo>
                  <a:pt x="78432" y="39289"/>
                  <a:pt x="76774" y="39289"/>
                  <a:pt x="75275" y="39461"/>
                </a:cubicBezTo>
                <a:cubicBezTo>
                  <a:pt x="69637" y="40284"/>
                  <a:pt x="64332" y="42273"/>
                  <a:pt x="58867" y="43268"/>
                </a:cubicBezTo>
                <a:cubicBezTo>
                  <a:pt x="57037" y="43600"/>
                  <a:pt x="55219" y="43772"/>
                  <a:pt x="53389" y="43772"/>
                </a:cubicBezTo>
                <a:cubicBezTo>
                  <a:pt x="49410" y="43772"/>
                  <a:pt x="45603" y="42936"/>
                  <a:pt x="42778" y="40615"/>
                </a:cubicBezTo>
                <a:cubicBezTo>
                  <a:pt x="38971" y="37803"/>
                  <a:pt x="38308" y="32988"/>
                  <a:pt x="34328" y="30176"/>
                </a:cubicBezTo>
                <a:cubicBezTo>
                  <a:pt x="29845" y="26860"/>
                  <a:pt x="22881" y="27351"/>
                  <a:pt x="17416" y="25361"/>
                </a:cubicBezTo>
                <a:cubicBezTo>
                  <a:pt x="10453" y="22709"/>
                  <a:pt x="6633" y="15917"/>
                  <a:pt x="1" y="13424"/>
                </a:cubicBezTo>
                <a:lnTo>
                  <a:pt x="1" y="64995"/>
                </a:lnTo>
                <a:lnTo>
                  <a:pt x="282859" y="64995"/>
                </a:lnTo>
                <a:lnTo>
                  <a:pt x="2828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7"/>
          <p:cNvSpPr txBox="1"/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27"/>
          <p:cNvSpPr txBox="1"/>
          <p:nvPr>
            <p:ph idx="1" type="subTitle"/>
          </p:nvPr>
        </p:nvSpPr>
        <p:spPr>
          <a:xfrm>
            <a:off x="1496700" y="3117875"/>
            <a:ext cx="30684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" name="Google Shape;31;p27"/>
          <p:cNvSpPr/>
          <p:nvPr/>
        </p:nvSpPr>
        <p:spPr>
          <a:xfrm>
            <a:off x="3589" y="3966975"/>
            <a:ext cx="9175078" cy="1180763"/>
          </a:xfrm>
          <a:custGeom>
            <a:rect b="b" l="l" r="r" t="t"/>
            <a:pathLst>
              <a:path extrusionOk="0" h="36761" w="285650">
                <a:moveTo>
                  <a:pt x="285649" y="0"/>
                </a:moveTo>
                <a:cubicBezTo>
                  <a:pt x="285649" y="0"/>
                  <a:pt x="250969" y="6396"/>
                  <a:pt x="202600" y="6396"/>
                </a:cubicBezTo>
                <a:cubicBezTo>
                  <a:pt x="184261" y="6396"/>
                  <a:pt x="163955" y="5476"/>
                  <a:pt x="142825" y="2941"/>
                </a:cubicBezTo>
                <a:cubicBezTo>
                  <a:pt x="125322" y="829"/>
                  <a:pt x="110002" y="13"/>
                  <a:pt x="96779" y="13"/>
                </a:cubicBezTo>
                <a:cubicBezTo>
                  <a:pt x="52258" y="13"/>
                  <a:pt x="31520" y="9257"/>
                  <a:pt x="31304" y="9369"/>
                </a:cubicBezTo>
                <a:cubicBezTo>
                  <a:pt x="25714" y="12019"/>
                  <a:pt x="24037" y="14400"/>
                  <a:pt x="29213" y="16077"/>
                </a:cubicBezTo>
                <a:cubicBezTo>
                  <a:pt x="47381" y="22360"/>
                  <a:pt x="51853" y="28789"/>
                  <a:pt x="0" y="36760"/>
                </a:cubicBezTo>
                <a:lnTo>
                  <a:pt x="285649" y="36760"/>
                </a:lnTo>
                <a:lnTo>
                  <a:pt x="285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672584" y="4613358"/>
            <a:ext cx="8506083" cy="534380"/>
          </a:xfrm>
          <a:custGeom>
            <a:rect b="b" l="l" r="r" t="t"/>
            <a:pathLst>
              <a:path extrusionOk="0" h="16637" w="264822">
                <a:moveTo>
                  <a:pt x="35631" y="0"/>
                </a:moveTo>
                <a:cubicBezTo>
                  <a:pt x="43323" y="5031"/>
                  <a:pt x="38012" y="10342"/>
                  <a:pt x="0" y="16636"/>
                </a:cubicBezTo>
                <a:lnTo>
                  <a:pt x="264821" y="16636"/>
                </a:lnTo>
                <a:lnTo>
                  <a:pt x="264821" y="9090"/>
                </a:lnTo>
                <a:cubicBezTo>
                  <a:pt x="264821" y="9090"/>
                  <a:pt x="245479" y="2893"/>
                  <a:pt x="211257" y="2893"/>
                </a:cubicBezTo>
                <a:cubicBezTo>
                  <a:pt x="199213" y="2893"/>
                  <a:pt x="185327" y="3661"/>
                  <a:pt x="169791" y="5736"/>
                </a:cubicBezTo>
                <a:cubicBezTo>
                  <a:pt x="148149" y="8623"/>
                  <a:pt x="127498" y="9894"/>
                  <a:pt x="108899" y="9894"/>
                </a:cubicBezTo>
                <a:cubicBezTo>
                  <a:pt x="76222" y="9894"/>
                  <a:pt x="49881" y="5971"/>
                  <a:pt x="35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870e0c4e7_0_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g27870e0c4e7_0_1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g27870e0c4e7_0_1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27870e0c4e7_0_1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g27870e0c4e7_0_1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870e0c4e7_0_121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27870e0c4e7_0_121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6" name="Google Shape;286;g27870e0c4e7_0_1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g27870e0c4e7_0_1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27870e0c4e7_0_1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870e0c4e7_0_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g27870e0c4e7_0_12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2" name="Google Shape;292;g27870e0c4e7_0_12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3" name="Google Shape;293;g27870e0c4e7_0_1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g27870e0c4e7_0_1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27870e0c4e7_0_1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870e0c4e7_0_1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g27870e0c4e7_0_13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9" name="Google Shape;299;g27870e0c4e7_0_13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0" name="Google Shape;300;g27870e0c4e7_0_134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1" name="Google Shape;301;g27870e0c4e7_0_13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2" name="Google Shape;302;g27870e0c4e7_0_1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g27870e0c4e7_0_1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g27870e0c4e7_0_1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870e0c4e7_0_1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g27870e0c4e7_0_14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27870e0c4e7_0_1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g27870e0c4e7_0_1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7870e0c4e7_0_1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g27870e0c4e7_0_1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g27870e0c4e7_0_1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870e0c4e7_0_152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g27870e0c4e7_0_152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7" name="Google Shape;317;g27870e0c4e7_0_15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8" name="Google Shape;318;g27870e0c4e7_0_15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g27870e0c4e7_0_15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g27870e0c4e7_0_15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870e0c4e7_0_159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g27870e0c4e7_0_15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g27870e0c4e7_0_15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25" name="Google Shape;325;g27870e0c4e7_0_15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g27870e0c4e7_0_15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g27870e0c4e7_0_15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870e0c4e7_0_1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g27870e0c4e7_0_166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g27870e0c4e7_0_16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g27870e0c4e7_0_16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g27870e0c4e7_0_16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7870e0c4e7_0_17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g27870e0c4e7_0_17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g27870e0c4e7_0_17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g27870e0c4e7_0_17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27870e0c4e7_0_17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2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35" name="Google Shape;35;p2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8"/>
          <p:cNvSpPr txBox="1"/>
          <p:nvPr>
            <p:ph type="title"/>
          </p:nvPr>
        </p:nvSpPr>
        <p:spPr>
          <a:xfrm>
            <a:off x="855375" y="2311134"/>
            <a:ext cx="35661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855825" y="3090999"/>
            <a:ext cx="356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9" name="Google Shape;39;p28"/>
          <p:cNvSpPr txBox="1"/>
          <p:nvPr>
            <p:ph idx="2" type="title"/>
          </p:nvPr>
        </p:nvSpPr>
        <p:spPr>
          <a:xfrm>
            <a:off x="2209800" y="1685925"/>
            <a:ext cx="795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42" name="Google Shape;42;p2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153200" y="3275450"/>
            <a:ext cx="29514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29"/>
          <p:cNvSpPr txBox="1"/>
          <p:nvPr>
            <p:ph idx="2" type="subTitle"/>
          </p:nvPr>
        </p:nvSpPr>
        <p:spPr>
          <a:xfrm>
            <a:off x="5052225" y="3275450"/>
            <a:ext cx="29514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29"/>
          <p:cNvSpPr txBox="1"/>
          <p:nvPr>
            <p:ph idx="3" type="subTitle"/>
          </p:nvPr>
        </p:nvSpPr>
        <p:spPr>
          <a:xfrm>
            <a:off x="1012950" y="2957700"/>
            <a:ext cx="3231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4" type="subTitle"/>
          </p:nvPr>
        </p:nvSpPr>
        <p:spPr>
          <a:xfrm>
            <a:off x="4911975" y="2959144"/>
            <a:ext cx="3231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8" name="Google Shape;48;p2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29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53" name="Google Shape;53;p3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3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30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60" name="Google Shape;60;p3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2651700" y="1614488"/>
            <a:ext cx="16821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31"/>
          <p:cNvSpPr txBox="1"/>
          <p:nvPr>
            <p:ph idx="1" type="subTitle"/>
          </p:nvPr>
        </p:nvSpPr>
        <p:spPr>
          <a:xfrm>
            <a:off x="927900" y="2409955"/>
            <a:ext cx="34059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4" name="Google Shape;64;p31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67" name="Google Shape;67;p3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2"/>
          <p:cNvSpPr txBox="1"/>
          <p:nvPr>
            <p:ph type="title"/>
          </p:nvPr>
        </p:nvSpPr>
        <p:spPr>
          <a:xfrm>
            <a:off x="4810200" y="1747850"/>
            <a:ext cx="36207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4810200" y="2571756"/>
            <a:ext cx="36207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32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5143502" y="3520800"/>
            <a:ext cx="32766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71340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870e0c4e7_0_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7" name="Google Shape;267;g27870e0c4e7_0_10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g27870e0c4e7_0_10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g27870e0c4e7_0_10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g27870e0c4e7_0_10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treehugger.com/clean-technology/how-many-gallons-of-water-does-it-take-to-make.html" TargetMode="External"/><Relationship Id="rId4" Type="http://schemas.openxmlformats.org/officeDocument/2006/relationships/hyperlink" Target="https://www.treehugger.com/clean-technology/how-many-gallons-of-water-does-it-take-to-make.html" TargetMode="External"/><Relationship Id="rId5" Type="http://schemas.openxmlformats.org/officeDocument/2006/relationships/hyperlink" Target="https://www.treehugger.com/clean-technology/how-many-gallons-of-water-does-it-take-to-make.html" TargetMode="External"/><Relationship Id="rId6" Type="http://schemas.openxmlformats.org/officeDocument/2006/relationships/hyperlink" Target="https://www.theatlantic.com/technology/archive/2012/06/it-takes-more-than-3-gallons-of-water-to-make-a-single-sheet-of-paper/258838/" TargetMode="External"/><Relationship Id="rId7" Type="http://schemas.openxmlformats.org/officeDocument/2006/relationships/hyperlink" Target="https://www.treehugger.com/clean-technology/how-many-gallons-of-water-does-it-take-to-make.html" TargetMode="External"/><Relationship Id="rId8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AWL_Ns-6wcQ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atercalculator.org/wfc2" TargetMode="External"/><Relationship Id="rId4" Type="http://schemas.openxmlformats.org/officeDocument/2006/relationships/hyperlink" Target="https://www.watercalculator.org/water-footprint-of-food-guide/" TargetMode="External"/><Relationship Id="rId5" Type="http://schemas.openxmlformats.org/officeDocument/2006/relationships/hyperlink" Target="https://thewaterweeat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alacademy.org/educators/lesson-plans/how-much-water-do-you-eat" TargetMode="External"/><Relationship Id="rId4" Type="http://schemas.openxmlformats.org/officeDocument/2006/relationships/hyperlink" Target="https://www.calacademy.org/educators/lesson-plans/how-much-water-do-you-eat" TargetMode="External"/><Relationship Id="rId5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watercalculator.org/water-footprint-of-food-guide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ZLGROc5TSIY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rtaZ_GA7ys0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hyperlink" Target="https://cropaia.com/blog/global-water-usage-and-resources/#:~:text=The%20three%20major%20water%20usage%20categories%20are%20%E2%80%93,agriculture%2C%20water%20for%20industrial%20use%20and%20domestic%20water.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7870e0c4e7_0_89"/>
          <p:cNvSpPr/>
          <p:nvPr/>
        </p:nvSpPr>
        <p:spPr>
          <a:xfrm>
            <a:off x="0" y="0"/>
            <a:ext cx="9144000" cy="342000"/>
          </a:xfrm>
          <a:prstGeom prst="rect">
            <a:avLst/>
          </a:prstGeom>
          <a:solidFill>
            <a:srgbClr val="6808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u_tab_cmyk.eps" id="345" name="Google Shape;345;g27870e0c4e7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39" y="15972"/>
            <a:ext cx="371586" cy="43238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7870e0c4e7_0_89"/>
          <p:cNvSpPr/>
          <p:nvPr/>
        </p:nvSpPr>
        <p:spPr>
          <a:xfrm>
            <a:off x="0" y="0"/>
            <a:ext cx="9144000" cy="34200"/>
          </a:xfrm>
          <a:prstGeom prst="rect">
            <a:avLst/>
          </a:prstGeom>
          <a:solidFill>
            <a:srgbClr val="7F03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7870e0c4e7_0_89"/>
          <p:cNvSpPr txBox="1"/>
          <p:nvPr/>
        </p:nvSpPr>
        <p:spPr>
          <a:xfrm>
            <a:off x="214600" y="569402"/>
            <a:ext cx="847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Discovering the Science of the Environment</a:t>
            </a:r>
            <a:endParaRPr sz="1400"/>
          </a:p>
        </p:txBody>
      </p:sp>
      <p:sp>
        <p:nvSpPr>
          <p:cNvPr id="348" name="Google Shape;348;g27870e0c4e7_0_89"/>
          <p:cNvSpPr txBox="1"/>
          <p:nvPr/>
        </p:nvSpPr>
        <p:spPr>
          <a:xfrm>
            <a:off x="4631834" y="3183065"/>
            <a:ext cx="38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Center for Earth and Environmental Science</a:t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7870e0c4e7_0_89"/>
          <p:cNvSpPr txBox="1"/>
          <p:nvPr/>
        </p:nvSpPr>
        <p:spPr>
          <a:xfrm>
            <a:off x="429019" y="1300460"/>
            <a:ext cx="349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Water You Eat &amp; Water Conservation 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Introduction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g27870e0c4e7_0_89"/>
          <p:cNvPicPr preferRelativeResize="0"/>
          <p:nvPr/>
        </p:nvPicPr>
        <p:blipFill rotWithShape="1">
          <a:blip r:embed="rId4">
            <a:alphaModFix/>
          </a:blip>
          <a:srcRect b="-15616" l="3990" r="5306" t="-14304"/>
          <a:stretch/>
        </p:blipFill>
        <p:spPr>
          <a:xfrm>
            <a:off x="453794" y="2293275"/>
            <a:ext cx="3442500" cy="252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1" name="Google Shape;351;g27870e0c4e7_0_89"/>
          <p:cNvSpPr txBox="1"/>
          <p:nvPr/>
        </p:nvSpPr>
        <p:spPr>
          <a:xfrm>
            <a:off x="4417200" y="4424950"/>
            <a:ext cx="408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support from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Resource Conservation Service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2" name="Google Shape;352;g27870e0c4e7_0_89"/>
          <p:cNvGrpSpPr/>
          <p:nvPr/>
        </p:nvGrpSpPr>
        <p:grpSpPr>
          <a:xfrm>
            <a:off x="4367067" y="1131022"/>
            <a:ext cx="4452034" cy="2050674"/>
            <a:chOff x="3859555" y="1508016"/>
            <a:chExt cx="4959379" cy="2734232"/>
          </a:xfrm>
        </p:grpSpPr>
        <p:pic>
          <p:nvPicPr>
            <p:cNvPr descr="CEES_logo_D3_CityLeafCenterSoS.eps" id="353" name="Google Shape;353;g27870e0c4e7_0_89"/>
            <p:cNvPicPr preferRelativeResize="0"/>
            <p:nvPr/>
          </p:nvPicPr>
          <p:blipFill rotWithShape="1">
            <a:blip r:embed="rId5">
              <a:alphaModFix/>
            </a:blip>
            <a:srcRect b="27578" l="5949" r="8198" t="0"/>
            <a:stretch/>
          </p:blipFill>
          <p:spPr>
            <a:xfrm>
              <a:off x="3859555" y="1508016"/>
              <a:ext cx="4959368" cy="2698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g27870e0c4e7_0_89"/>
            <p:cNvSpPr/>
            <p:nvPr/>
          </p:nvSpPr>
          <p:spPr>
            <a:xfrm>
              <a:off x="4631834" y="4196648"/>
              <a:ext cx="4187100" cy="4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 txBox="1"/>
          <p:nvPr>
            <p:ph idx="1" type="body"/>
          </p:nvPr>
        </p:nvSpPr>
        <p:spPr>
          <a:xfrm>
            <a:off x="713225" y="1140700"/>
            <a:ext cx="49833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Personal water use only accounts for 12% of total water use in the United States (EPA, 2010).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What are some ways you can manage your household water use?</a:t>
            </a:r>
            <a:endParaRPr sz="1800"/>
          </a:p>
        </p:txBody>
      </p:sp>
      <p:sp>
        <p:nvSpPr>
          <p:cNvPr id="405" name="Google Shape;405;p8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Personal use</a:t>
            </a:r>
            <a:endParaRPr/>
          </a:p>
        </p:txBody>
      </p:sp>
      <p:pic>
        <p:nvPicPr>
          <p:cNvPr id="406" name="Google Shape;4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6627" y="1140701"/>
            <a:ext cx="2880498" cy="3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/>
          <p:nvPr>
            <p:ph idx="1" type="body"/>
          </p:nvPr>
        </p:nvSpPr>
        <p:spPr>
          <a:xfrm>
            <a:off x="713225" y="1140700"/>
            <a:ext cx="39672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are things farmers might need to use water for?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study from Minnesota looked at the water use of CAFOs (concentrated animal feeding operations) and found that 34% of CAFOs (combined) used up to 1 billion gallons of water per year. Only 34% of CAFOs obtained water use permits; water use of the 66% of CAFOs that did not obtain permits could not be evaluated.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water is pulled from local watersheds and aquifers.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happens to the water that is done being used?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effects does a CAFO have on a watershed?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Agriculture</a:t>
            </a:r>
            <a:endParaRPr/>
          </a:p>
        </p:txBody>
      </p:sp>
      <p:pic>
        <p:nvPicPr>
          <p:cNvPr id="413" name="Google Shape;4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2671" y="1502988"/>
            <a:ext cx="3618675" cy="27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 txBox="1"/>
          <p:nvPr>
            <p:ph idx="1" type="body"/>
          </p:nvPr>
        </p:nvSpPr>
        <p:spPr>
          <a:xfrm>
            <a:off x="198775" y="838200"/>
            <a:ext cx="39756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Cars -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39,090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required.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Tire = 518 gallons of water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a pair of blue jeans, about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1,800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needed just to grow enough cotton for one pair. To grow enough cotton to create one t-shirt,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consumed. These totals are just for growing the cotton – creating cotton fabric, constructing the clothing, and other factors are not accounted for, but do add to the water footprint to each clothing item.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takes about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2,257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make one pair of shoes. To make a pound of synthetic rubber, used for shoe soles,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55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needed.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p1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INdustry</a:t>
            </a:r>
            <a:endParaRPr/>
          </a:p>
        </p:txBody>
      </p:sp>
      <p:pic>
        <p:nvPicPr>
          <p:cNvPr id="420" name="Google Shape;42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70376" y="980487"/>
            <a:ext cx="4692025" cy="37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"/>
          <p:cNvSpPr txBox="1"/>
          <p:nvPr>
            <p:ph idx="1" type="body"/>
          </p:nvPr>
        </p:nvSpPr>
        <p:spPr>
          <a:xfrm>
            <a:off x="713225" y="1140700"/>
            <a:ext cx="27564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Water use in electricity and powerplants is becoming more efficient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But still uses a lot of water!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Water is used to cool systems - water is not needed in the use of solar or wind power. </a:t>
            </a:r>
            <a:endParaRPr/>
          </a:p>
        </p:txBody>
      </p:sp>
      <p:sp>
        <p:nvSpPr>
          <p:cNvPr id="426" name="Google Shape;426;p11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and Electricity</a:t>
            </a:r>
            <a:endParaRPr/>
          </a:p>
        </p:txBody>
      </p:sp>
      <p:pic>
        <p:nvPicPr>
          <p:cNvPr id="427" name="Google Shape;4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275" y="1472775"/>
            <a:ext cx="5204400" cy="25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"/>
          <p:cNvSpPr txBox="1"/>
          <p:nvPr>
            <p:ph type="title"/>
          </p:nvPr>
        </p:nvSpPr>
        <p:spPr>
          <a:xfrm>
            <a:off x="747175" y="365550"/>
            <a:ext cx="77724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If personal use is only 12% of water used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usa, we are off the hook right?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choices lead to demand in the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Agriculture, industry and electricity sectors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</a:t>
            </a:r>
            <a:r>
              <a:rPr i="1" lang="en" u="sng"/>
              <a:t>virtual water use</a:t>
            </a:r>
            <a:r>
              <a:rPr lang="en"/>
              <a:t>  leads to huge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use we don’t see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"/>
          <p:cNvSpPr txBox="1"/>
          <p:nvPr>
            <p:ph type="title"/>
          </p:nvPr>
        </p:nvSpPr>
        <p:spPr>
          <a:xfrm>
            <a:off x="685800" y="-71600"/>
            <a:ext cx="7772400" cy="21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It is the water used to produce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products we consume…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descr="It takes 1800 litres of water to produce a kilo of wheat- on average globally. But do we think of water waste when we casually bin the bread? As we grapple with water scarcity, let's flip our understanding of water. Let's talk about #virtual water. ,Miloni Bhatt of DataBaaz explains: What is Virtual Water?&#10;&#10;#WaterScarcity #virtualWater #WaterWaste #WhatIsVirtualWater #databaaz #IndiaSpend&#10;&#10;DataBaaz tells data-led, evidence-based stories in public interest.  &#10;We are the video arm of IndiaSpend.&#10;&#10;We need you to support our journalism:&#10;Tweet us on Twitter: https://bit.ly/2KWU0bh&#10;Share our stories on Facebook: https://bit.ly/2JmXHDT&#10;Follow us on Instagram: https://bit.ly/2PdMxV0&#10;To subscribe to our newsletter, please visit: www.indiaspend.com" id="438" name="Google Shape;438;p13" title="Virtual Water: All You Need To Know | What Is Virtual Water I Water Scarcity | DataBaaz | IndiaSpen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4525" y="1557450"/>
            <a:ext cx="6054950" cy="34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3"/>
          <p:cNvSpPr txBox="1"/>
          <p:nvPr>
            <p:ph type="title"/>
          </p:nvPr>
        </p:nvSpPr>
        <p:spPr>
          <a:xfrm>
            <a:off x="-521775" y="4729500"/>
            <a:ext cx="1945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400"/>
              <a:t>Slide 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"/>
          <p:cNvSpPr txBox="1"/>
          <p:nvPr>
            <p:ph idx="1" type="body"/>
          </p:nvPr>
        </p:nvSpPr>
        <p:spPr>
          <a:xfrm>
            <a:off x="713225" y="1826500"/>
            <a:ext cx="78639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Water Footprint Calculator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https://www.watercalculator.org/wfc2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Water Footprint Calculator Food Guide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https://www.watercalculator.org/water-footprint-of-food-guide/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Water We Eat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https://thewaterweeat.com/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We won’t use these websites today due to time constraints, but they are useful!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5" name="Google Shape;445;p14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Two useful tools/resources for you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 </a:t>
            </a:r>
            <a:endParaRPr/>
          </a:p>
        </p:txBody>
      </p:sp>
      <p:pic>
        <p:nvPicPr>
          <p:cNvPr id="451" name="Google Shape;4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476" y="602175"/>
            <a:ext cx="6777051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3325" y="602175"/>
            <a:ext cx="4130674" cy="28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6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 </a:t>
            </a:r>
            <a:endParaRPr/>
          </a:p>
        </p:txBody>
      </p:sp>
      <p:sp>
        <p:nvSpPr>
          <p:cNvPr id="458" name="Google Shape;458;p16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does one hamburger (4 oz) contain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463 gallons (1746 liters!) of water?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This comes from cows! The water is from: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used to grow (and sometimes irrigate)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the cow’s food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the cow drinks over its life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used to process the meat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7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 </a:t>
            </a:r>
            <a:endParaRPr/>
          </a:p>
        </p:txBody>
      </p:sp>
      <p:sp>
        <p:nvSpPr>
          <p:cNvPr id="464" name="Google Shape;464;p17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Tomorrow (Today) we will go through a typical meal for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You…..write down your favorite meal now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Or write down what you eat for dinner tonight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7870e0c4e7_0_178"/>
          <p:cNvSpPr txBox="1"/>
          <p:nvPr>
            <p:ph type="title"/>
          </p:nvPr>
        </p:nvSpPr>
        <p:spPr>
          <a:xfrm>
            <a:off x="762000" y="2202675"/>
            <a:ext cx="7620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Why should we care about water?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8"/>
          <p:cNvSpPr txBox="1"/>
          <p:nvPr>
            <p:ph type="title"/>
          </p:nvPr>
        </p:nvSpPr>
        <p:spPr>
          <a:xfrm>
            <a:off x="757400" y="234000"/>
            <a:ext cx="77724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</a:t>
            </a:r>
            <a:endParaRPr/>
          </a:p>
        </p:txBody>
      </p:sp>
      <p:sp>
        <p:nvSpPr>
          <p:cNvPr id="470" name="Google Shape;470;p18"/>
          <p:cNvSpPr txBox="1"/>
          <p:nvPr/>
        </p:nvSpPr>
        <p:spPr>
          <a:xfrm>
            <a:off x="1811150" y="4176225"/>
            <a:ext cx="566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California Academy of Sciences Activity</a:t>
            </a:r>
            <a:r>
              <a:rPr b="0" i="0" lang="en" sz="24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 (Clickable Link)</a:t>
            </a:r>
            <a:endParaRPr b="0" i="0" sz="24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471" name="Google Shape;471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2588" y="1096575"/>
            <a:ext cx="4942025" cy="29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9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77" name="Google Shape;477;p19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We will first look at making a healthy meal…..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Use the cards in front of you to make what you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Think is a balanced and healthy meal….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0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83" name="Google Shape;483;p20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It might be a healthy meal…but is it water smart?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Turn over your cards to see how much water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Was used to make your “healthy” meal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1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89" name="Google Shape;489;p21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think of an ideal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Meal or favorite meal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Then calculate the virtual water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come up with lower water alternatives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2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95" name="Google Shape;495;p22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footprint food guide is a good place to find virtual water content for many common food items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Water footprint food guide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in our lunches? Let's find out!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3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501" name="Google Shape;501;p23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Lets share!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virtual water in your lunch?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were the water intensive items?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Did you find any good websites or apps for finding virtual water content?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abb769dc0e_0_0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Have students write down everything they think uses water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Why is water important for habitability? For survival? 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Does water really recycle in the water cycle? Does it get stuck anywhere? What happens when it doesn’t rain? 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Should we conserve water? Why?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65" name="Google Shape;365;g2abb769dc0e_0_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Discussion 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usage Public service announcement</a:t>
            </a:r>
            <a:endParaRPr/>
          </a:p>
        </p:txBody>
      </p:sp>
      <p:pic>
        <p:nvPicPr>
          <p:cNvPr descr="To learn more about conserving water, please visit http://www.slc.gov/utilities/conservation/" id="371" name="Google Shape;371;p2" title="Public Service Announcement - Water Conserva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475" y="1092850"/>
            <a:ext cx="6711050" cy="37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conservation Public service announcement</a:t>
            </a:r>
            <a:endParaRPr/>
          </a:p>
        </p:txBody>
      </p:sp>
      <p:pic>
        <p:nvPicPr>
          <p:cNvPr descr="One of the primary goals of North Hempstead Town Supervisor Judi Bosworth is to educate residents on the importance of water conservation.  This one-minute PSA discusses the importance of fixing leaky faucets, washing your car at a car wash rather than manually at home, and not overwatering your lawn during hot summer months.  The commercial also encourages residents to purchase items such as showerheads and faucets that &#10;have the logo of the Environmental Protection Agency’s Watersense program, of which the Town is a &#10;partner, in order to cut water use by 20 percent." id="377" name="Google Shape;377;p3" title="Water Conservation PS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213" y="1041725"/>
            <a:ext cx="6915575" cy="3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"/>
          <p:cNvSpPr txBox="1"/>
          <p:nvPr>
            <p:ph type="title"/>
          </p:nvPr>
        </p:nvSpPr>
        <p:spPr>
          <a:xfrm>
            <a:off x="757400" y="234000"/>
            <a:ext cx="7772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covered in these PSA?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missing?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/>
          <p:nvPr>
            <p:ph type="title"/>
          </p:nvPr>
        </p:nvSpPr>
        <p:spPr>
          <a:xfrm>
            <a:off x="757400" y="234000"/>
            <a:ext cx="77724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So you take a three minute shower to save 5 minutes of water usage (60 Liters)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It's been a rough morning and the short shower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Didn’t wake you up….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drink</a:t>
            </a:r>
            <a:r>
              <a:rPr lang="en" sz="1800"/>
              <a:t> </a:t>
            </a:r>
            <a:r>
              <a:rPr lang="en"/>
              <a:t> two cups of coffee….what just happened?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 txBox="1"/>
          <p:nvPr>
            <p:ph type="title"/>
          </p:nvPr>
        </p:nvSpPr>
        <p:spPr>
          <a:xfrm>
            <a:off x="757400" y="234000"/>
            <a:ext cx="77724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many liters of water is needed to produce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 cup of coffee?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140 liters per cup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280 liters for two cups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After saving 60 liters in the shower…..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"/>
          <p:cNvSpPr txBox="1"/>
          <p:nvPr>
            <p:ph type="title"/>
          </p:nvPr>
        </p:nvSpPr>
        <p:spPr>
          <a:xfrm>
            <a:off x="757400" y="234000"/>
            <a:ext cx="77724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398" name="Google Shape;3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088" y="721950"/>
            <a:ext cx="7153029" cy="36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"/>
          <p:cNvSpPr txBox="1"/>
          <p:nvPr/>
        </p:nvSpPr>
        <p:spPr>
          <a:xfrm>
            <a:off x="1137100" y="4595400"/>
            <a:ext cx="438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Source: </a:t>
            </a:r>
            <a:r>
              <a:rPr b="0" i="0" lang="en" sz="2400" u="sng" cap="none" strike="noStrike">
                <a:solidFill>
                  <a:schemeClr val="hlink"/>
                </a:solidFill>
                <a:latin typeface="Staatliches"/>
                <a:ea typeface="Staatliches"/>
                <a:cs typeface="Staatliches"/>
                <a:sym typeface="Staatliches"/>
                <a:hlinkClick r:id="rId4"/>
              </a:rPr>
              <a:t>Cropaia.com</a:t>
            </a:r>
            <a:endParaRPr b="0" i="0" sz="24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y World by Slidesgo">
  <a:themeElements>
    <a:clrScheme name="Simple Light">
      <a:dk1>
        <a:srgbClr val="FFFFFF"/>
      </a:dk1>
      <a:lt1>
        <a:srgbClr val="2C7EA8"/>
      </a:lt1>
      <a:dk2>
        <a:srgbClr val="2B779D"/>
      </a:dk2>
      <a:lt2>
        <a:srgbClr val="297090"/>
      </a:lt2>
      <a:accent1>
        <a:srgbClr val="76D0ED"/>
      </a:accent1>
      <a:accent2>
        <a:srgbClr val="97BE6D"/>
      </a:accent2>
      <a:accent3>
        <a:srgbClr val="80AD5A"/>
      </a:accent3>
      <a:accent4>
        <a:srgbClr val="3994B7"/>
      </a:accent4>
      <a:accent5>
        <a:srgbClr val="CCAB8B"/>
      </a:accent5>
      <a:accent6>
        <a:srgbClr val="AA896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