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5143500" cx="9144000"/>
  <p:notesSz cx="6858000" cy="9144000"/>
  <p:embeddedFontLst>
    <p:embeddedFont>
      <p:font typeface="Robo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22" Type="http://schemas.openxmlformats.org/officeDocument/2006/relationships/font" Target="fonts/Roboto-bold.fntdata"/><Relationship Id="rId10" Type="http://schemas.openxmlformats.org/officeDocument/2006/relationships/slide" Target="slides/slide4.xml"/><Relationship Id="rId21" Type="http://schemas.openxmlformats.org/officeDocument/2006/relationships/font" Target="fonts/Roboto-regular.fntdata"/><Relationship Id="rId13" Type="http://schemas.openxmlformats.org/officeDocument/2006/relationships/slide" Target="slides/slide7.xml"/><Relationship Id="rId24" Type="http://schemas.openxmlformats.org/officeDocument/2006/relationships/font" Target="fonts/Roboto-boldItalic.fntdata"/><Relationship Id="rId12" Type="http://schemas.openxmlformats.org/officeDocument/2006/relationships/slide" Target="slides/slide6.xml"/><Relationship Id="rId23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you are doing this as practice or a class activity. Share this PowerPoint with students. They can open it on </a:t>
            </a:r>
            <a:r>
              <a:rPr lang="en"/>
              <a:t>their</a:t>
            </a:r>
            <a:r>
              <a:rPr lang="en"/>
              <a:t> device, digitally pick a slide and work on it. When everyone is done, they can present </a:t>
            </a:r>
            <a:r>
              <a:rPr lang="en"/>
              <a:t>their</a:t>
            </a:r>
            <a:r>
              <a:rPr lang="en"/>
              <a:t> slide (digital poster) to the class. In a larger class have </a:t>
            </a:r>
            <a:r>
              <a:rPr lang="en"/>
              <a:t>students</a:t>
            </a:r>
            <a:r>
              <a:rPr lang="en"/>
              <a:t> work in pairs.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d1744a9a0a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d1744a9a0a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d1744a9a0a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d1744a9a0a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d1744a9a0a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d1744a9a0a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d1744a9a0a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d1744a9a0a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d1744a9a0a_0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d1744a9a0a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1744a9a0a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d1744a9a0a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d1744a9a0a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d1744a9a0a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d1744a9a0a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d1744a9a0a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d1744a9a0a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d1744a9a0a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d1744a9a0a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d1744a9a0a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d1744a9a0a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d1744a9a0a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d1744a9a0a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d1744a9a0a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d1744a9a0a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d1744a9a0a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4" name="Google Shape;74;p17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8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80" name="Google Shape;80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9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1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2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4" name="Google Shape;104;p23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5" name="Google Shape;105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Climate Zones</a:t>
            </a:r>
            <a:endParaRPr/>
          </a:p>
        </p:txBody>
      </p:sp>
      <p:sp>
        <p:nvSpPr>
          <p:cNvPr id="113" name="Google Shape;113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the Atmosphere, Ocean &amp; Cryosphere interact to create climate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5CD99C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Marine West Coast - Name</a:t>
            </a:r>
            <a:endParaRPr sz="2400"/>
          </a:p>
        </p:txBody>
      </p:sp>
      <p:sp>
        <p:nvSpPr>
          <p:cNvPr id="175" name="Google Shape;175;p34"/>
          <p:cNvSpPr txBox="1"/>
          <p:nvPr>
            <p:ph idx="4294967295" type="body"/>
          </p:nvPr>
        </p:nvSpPr>
        <p:spPr>
          <a:xfrm>
            <a:off x="98250" y="670125"/>
            <a:ext cx="5128800" cy="39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Precipitation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Temperature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Plants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does the Atmosphere, Ocean &amp; Cryosphere work together to create the climate zone? </a:t>
            </a:r>
            <a:endParaRPr b="1"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Atmosphere 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Ocean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Cryosphere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</a:rPr>
              <a:t>How will the climate zone change due to global warming? </a:t>
            </a:r>
            <a:endParaRPr b="1"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176" name="Google Shape;176;p34"/>
          <p:cNvSpPr txBox="1"/>
          <p:nvPr/>
        </p:nvSpPr>
        <p:spPr>
          <a:xfrm>
            <a:off x="5069200" y="1307825"/>
            <a:ext cx="3855600" cy="2555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Insert Picture Here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4A7D6"/>
        </a:solidFill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5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Subarctic - Name</a:t>
            </a:r>
            <a:endParaRPr sz="2400"/>
          </a:p>
        </p:txBody>
      </p:sp>
      <p:sp>
        <p:nvSpPr>
          <p:cNvPr id="182" name="Google Shape;182;p35"/>
          <p:cNvSpPr txBox="1"/>
          <p:nvPr>
            <p:ph idx="4294967295" type="body"/>
          </p:nvPr>
        </p:nvSpPr>
        <p:spPr>
          <a:xfrm>
            <a:off x="98250" y="670125"/>
            <a:ext cx="5128800" cy="39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Precipitation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Temperature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Plants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does the Atmosphere, Ocean &amp; Cryosphere work together to create the climate zone? </a:t>
            </a:r>
            <a:endParaRPr b="1"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Atmosphere 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Ocean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Cryosphere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</a:rPr>
              <a:t>How will the climate zone change due to global warming? </a:t>
            </a:r>
            <a:endParaRPr b="1"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183" name="Google Shape;183;p35"/>
          <p:cNvSpPr txBox="1"/>
          <p:nvPr/>
        </p:nvSpPr>
        <p:spPr>
          <a:xfrm>
            <a:off x="5069200" y="1307825"/>
            <a:ext cx="3855600" cy="2555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Insert Picture Here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FA8DC"/>
        </a:solid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Tundra - Name</a:t>
            </a:r>
            <a:endParaRPr sz="2400"/>
          </a:p>
        </p:txBody>
      </p:sp>
      <p:sp>
        <p:nvSpPr>
          <p:cNvPr id="189" name="Google Shape;189;p36"/>
          <p:cNvSpPr txBox="1"/>
          <p:nvPr>
            <p:ph idx="4294967295" type="body"/>
          </p:nvPr>
        </p:nvSpPr>
        <p:spPr>
          <a:xfrm>
            <a:off x="98250" y="670125"/>
            <a:ext cx="5128800" cy="39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Precipitation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Temperature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Plants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does the Atmosphere, Ocean &amp; Cryosphere work together to create the climate zone? </a:t>
            </a:r>
            <a:endParaRPr b="1"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Atmosphere 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Ocean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Cryosphere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</a:rPr>
              <a:t>How will the climate zone change due to global warming? </a:t>
            </a:r>
            <a:endParaRPr b="1"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190" name="Google Shape;190;p36"/>
          <p:cNvSpPr txBox="1"/>
          <p:nvPr/>
        </p:nvSpPr>
        <p:spPr>
          <a:xfrm>
            <a:off x="5069200" y="1307825"/>
            <a:ext cx="3855600" cy="2555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Insert Picture Here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3F3F3"/>
        </a:solidFill>
      </p:bgPr>
    </p:bg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7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B7B7B7"/>
                </a:solidFill>
              </a:rPr>
              <a:t>Ice Cap</a:t>
            </a:r>
            <a:r>
              <a:rPr lang="en" sz="2400">
                <a:solidFill>
                  <a:srgbClr val="B7B7B7"/>
                </a:solidFill>
              </a:rPr>
              <a:t> - Name</a:t>
            </a:r>
            <a:endParaRPr sz="2400">
              <a:solidFill>
                <a:srgbClr val="B7B7B7"/>
              </a:solidFill>
            </a:endParaRPr>
          </a:p>
        </p:txBody>
      </p:sp>
      <p:sp>
        <p:nvSpPr>
          <p:cNvPr id="196" name="Google Shape;196;p37"/>
          <p:cNvSpPr txBox="1"/>
          <p:nvPr>
            <p:ph idx="4294967295" type="body"/>
          </p:nvPr>
        </p:nvSpPr>
        <p:spPr>
          <a:xfrm>
            <a:off x="98250" y="670125"/>
            <a:ext cx="5128800" cy="39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Precipitation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Temperature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Plants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does the Atmosphere, Ocean &amp; Cryosphere work together to create the climate zone? </a:t>
            </a:r>
            <a:endParaRPr b="1"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Atmosphere 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Ocean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Cryosphere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</a:rPr>
              <a:t>How will the climate zone change due to global warming? </a:t>
            </a:r>
            <a:endParaRPr b="1"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197" name="Google Shape;197;p37"/>
          <p:cNvSpPr txBox="1"/>
          <p:nvPr/>
        </p:nvSpPr>
        <p:spPr>
          <a:xfrm>
            <a:off x="5069200" y="1307825"/>
            <a:ext cx="3855600" cy="2555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Insert Picture Here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8"/>
          <p:cNvSpPr txBox="1"/>
          <p:nvPr>
            <p:ph type="title"/>
          </p:nvPr>
        </p:nvSpPr>
        <p:spPr>
          <a:xfrm>
            <a:off x="44225" y="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Highlands</a:t>
            </a:r>
            <a:r>
              <a:rPr lang="en" sz="2400">
                <a:solidFill>
                  <a:srgbClr val="FFFFFF"/>
                </a:solidFill>
              </a:rPr>
              <a:t>- Name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203" name="Google Shape;203;p38"/>
          <p:cNvSpPr txBox="1"/>
          <p:nvPr>
            <p:ph idx="4294967295" type="body"/>
          </p:nvPr>
        </p:nvSpPr>
        <p:spPr>
          <a:xfrm>
            <a:off x="98250" y="670125"/>
            <a:ext cx="5128800" cy="39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Precipitation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Temperature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Plants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does the Atmosphere, Ocean &amp; Cryosphere work together to create the climate zone? </a:t>
            </a:r>
            <a:endParaRPr b="1"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Atmosphere 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Ocean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Cryosphere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</a:rPr>
              <a:t>How will the climate zone change due to global warming? </a:t>
            </a:r>
            <a:endParaRPr b="1"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204" name="Google Shape;204;p38"/>
          <p:cNvSpPr txBox="1"/>
          <p:nvPr/>
        </p:nvSpPr>
        <p:spPr>
          <a:xfrm>
            <a:off x="5069200" y="1307825"/>
            <a:ext cx="3855600" cy="2555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Insert Picture Here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Task</a:t>
            </a:r>
            <a:endParaRPr/>
          </a:p>
        </p:txBody>
      </p:sp>
      <p:sp>
        <p:nvSpPr>
          <p:cNvPr id="119" name="Google Shape;119;p26"/>
          <p:cNvSpPr txBox="1"/>
          <p:nvPr>
            <p:ph idx="1" type="body"/>
          </p:nvPr>
        </p:nvSpPr>
        <p:spPr>
          <a:xfrm>
            <a:off x="471900" y="1707400"/>
            <a:ext cx="3408300" cy="292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pairs you will be responsible for selecting a climate zone and doing the research outlined on the slides.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Make sure you include a picture of where your climate zone is located on a map.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Let’s take a look at an example before we get started</a:t>
            </a:r>
            <a:endParaRPr/>
          </a:p>
        </p:txBody>
      </p:sp>
      <p:pic>
        <p:nvPicPr>
          <p:cNvPr id="120" name="Google Shape;12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31900" y="1707400"/>
            <a:ext cx="5212100" cy="337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D966"/>
        </a:soli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7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Humid Continental </a:t>
            </a:r>
            <a:endParaRPr sz="2400"/>
          </a:p>
        </p:txBody>
      </p:sp>
      <p:sp>
        <p:nvSpPr>
          <p:cNvPr id="126" name="Google Shape;126;p27"/>
          <p:cNvSpPr txBox="1"/>
          <p:nvPr>
            <p:ph idx="4294967295" type="body"/>
          </p:nvPr>
        </p:nvSpPr>
        <p:spPr>
          <a:xfrm>
            <a:off x="98250" y="670125"/>
            <a:ext cx="5128800" cy="39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Precipitation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Gets precipitation all year as either rain or snow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Temperature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Hot summers and cold winters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Plants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" sz="1000">
                <a:solidFill>
                  <a:srgbClr val="000000"/>
                </a:solidFill>
                <a:highlight>
                  <a:schemeClr val="lt1"/>
                </a:highlight>
              </a:rPr>
              <a:t>Cottonwood, ash, cherry, weeping willow, birch.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does the Atmosphere, Ocean &amp; Cryosphere work together to create the climate zone? </a:t>
            </a:r>
            <a:endParaRPr b="1"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Atmosphere 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warm wet air comes from the distant oceans. The warmer the atmosphere the more water it can hold and is humid - low pressure - clouds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Ocean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The oceans circulate warm water from the equator which warms the air farther north. Water evaporates from the ocean to make maritime tropical air mass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Cryosphere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the snow and ice of the polar ice caps cools the air which moves south. As the northern hemisphere cools it decreases winter temperatures and snow can form as precipitation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</a:rPr>
              <a:t>How will the climate zone change due to global warming? </a:t>
            </a:r>
            <a:endParaRPr b="1"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000">
                <a:solidFill>
                  <a:srgbClr val="000000"/>
                </a:solidFill>
              </a:rPr>
              <a:t>Humid continental will get hotter and drier with winters more like coastal humid continental and summers more like humid subtropical. There will be increased storms and extreme weather </a:t>
            </a:r>
            <a:r>
              <a:rPr lang="en" sz="1000">
                <a:solidFill>
                  <a:srgbClr val="000000"/>
                </a:solidFill>
              </a:rPr>
              <a:t>events</a:t>
            </a:r>
            <a:r>
              <a:rPr lang="en" sz="1000">
                <a:solidFill>
                  <a:srgbClr val="000000"/>
                </a:solidFill>
              </a:rPr>
              <a:t> such as tornadoes. Even though it is humid continental, there will be more droughts as a result of rising air temperatures. </a:t>
            </a:r>
            <a:endParaRPr sz="1000">
              <a:solidFill>
                <a:srgbClr val="000000"/>
              </a:solidFill>
            </a:endParaRPr>
          </a:p>
        </p:txBody>
      </p:sp>
      <p:pic>
        <p:nvPicPr>
          <p:cNvPr id="127" name="Google Shape;12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27075" y="1751900"/>
            <a:ext cx="3796950" cy="199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76A5AF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Tropical Wet - Name</a:t>
            </a:r>
            <a:endParaRPr sz="2400"/>
          </a:p>
        </p:txBody>
      </p:sp>
      <p:sp>
        <p:nvSpPr>
          <p:cNvPr id="133" name="Google Shape;133;p28"/>
          <p:cNvSpPr txBox="1"/>
          <p:nvPr>
            <p:ph idx="4294967295" type="body"/>
          </p:nvPr>
        </p:nvSpPr>
        <p:spPr>
          <a:xfrm>
            <a:off x="98250" y="670125"/>
            <a:ext cx="5128800" cy="39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Precipitation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Temperature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Plants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does the Atmosphere, Ocean &amp; Cryosphere work together to create the climate zone? </a:t>
            </a:r>
            <a:endParaRPr b="1"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Atmosphere 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Ocean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Cryosphere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</a:rPr>
              <a:t>How will the climate zone change due to global warming? </a:t>
            </a:r>
            <a:endParaRPr b="1"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134" name="Google Shape;134;p28"/>
          <p:cNvSpPr txBox="1"/>
          <p:nvPr/>
        </p:nvSpPr>
        <p:spPr>
          <a:xfrm>
            <a:off x="5069200" y="1307825"/>
            <a:ext cx="3855600" cy="2555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Insert Picture Here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3C47D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9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Tropical Wet &amp; Dry - Name</a:t>
            </a:r>
            <a:endParaRPr sz="2400"/>
          </a:p>
        </p:txBody>
      </p:sp>
      <p:sp>
        <p:nvSpPr>
          <p:cNvPr id="140" name="Google Shape;140;p29"/>
          <p:cNvSpPr txBox="1"/>
          <p:nvPr>
            <p:ph idx="4294967295" type="body"/>
          </p:nvPr>
        </p:nvSpPr>
        <p:spPr>
          <a:xfrm>
            <a:off x="98250" y="670125"/>
            <a:ext cx="5128800" cy="39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Precipitation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Temperature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Plants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does the Atmosphere, Ocean &amp; Cryosphere work together to create the climate zone? </a:t>
            </a:r>
            <a:endParaRPr b="1"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Atmosphere 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Ocean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Cryosphere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</a:rPr>
              <a:t>How will the climate zone change due to global warming? </a:t>
            </a:r>
            <a:endParaRPr b="1"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141" name="Google Shape;141;p29"/>
          <p:cNvSpPr txBox="1"/>
          <p:nvPr/>
        </p:nvSpPr>
        <p:spPr>
          <a:xfrm>
            <a:off x="5069200" y="1307825"/>
            <a:ext cx="3855600" cy="2555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Insert Picture Here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9000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0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Semiarid - Name</a:t>
            </a:r>
            <a:endParaRPr sz="2400"/>
          </a:p>
        </p:txBody>
      </p:sp>
      <p:sp>
        <p:nvSpPr>
          <p:cNvPr id="147" name="Google Shape;147;p30"/>
          <p:cNvSpPr txBox="1"/>
          <p:nvPr>
            <p:ph idx="4294967295" type="body"/>
          </p:nvPr>
        </p:nvSpPr>
        <p:spPr>
          <a:xfrm>
            <a:off x="98250" y="670125"/>
            <a:ext cx="5128800" cy="39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Precipitation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Temperature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Plants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does the Atmosphere, Ocean &amp; Cryosphere work together to create the climate zone? </a:t>
            </a:r>
            <a:endParaRPr b="1"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Atmosphere 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Ocean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Cryosphere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</a:rPr>
              <a:t>How will the climate zone change due to global warming? </a:t>
            </a:r>
            <a:endParaRPr b="1"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148" name="Google Shape;148;p30"/>
          <p:cNvSpPr txBox="1"/>
          <p:nvPr/>
        </p:nvSpPr>
        <p:spPr>
          <a:xfrm>
            <a:off x="5069200" y="1307825"/>
            <a:ext cx="3855600" cy="2555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Insert Picture Here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599"/>
        </a:soli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1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Arid - Name</a:t>
            </a:r>
            <a:endParaRPr sz="2400"/>
          </a:p>
        </p:txBody>
      </p:sp>
      <p:sp>
        <p:nvSpPr>
          <p:cNvPr id="154" name="Google Shape;154;p31"/>
          <p:cNvSpPr txBox="1"/>
          <p:nvPr>
            <p:ph idx="4294967295" type="body"/>
          </p:nvPr>
        </p:nvSpPr>
        <p:spPr>
          <a:xfrm>
            <a:off x="98250" y="670125"/>
            <a:ext cx="5128800" cy="39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Precipitation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Temperature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Plants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does the Atmosphere, Ocean &amp; Cryosphere work together to create the climate zone? </a:t>
            </a:r>
            <a:endParaRPr b="1"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Atmosphere 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Ocean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Cryosphere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</a:rPr>
              <a:t>How will the climate zone change due to global warming? </a:t>
            </a:r>
            <a:endParaRPr b="1"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155" name="Google Shape;155;p31"/>
          <p:cNvSpPr txBox="1"/>
          <p:nvPr/>
        </p:nvSpPr>
        <p:spPr>
          <a:xfrm>
            <a:off x="5069200" y="1307825"/>
            <a:ext cx="3855600" cy="2555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Insert Picture Here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1ED66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2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Mediterranean - Name</a:t>
            </a:r>
            <a:endParaRPr sz="2400"/>
          </a:p>
        </p:txBody>
      </p:sp>
      <p:sp>
        <p:nvSpPr>
          <p:cNvPr id="161" name="Google Shape;161;p32"/>
          <p:cNvSpPr txBox="1"/>
          <p:nvPr>
            <p:ph idx="4294967295" type="body"/>
          </p:nvPr>
        </p:nvSpPr>
        <p:spPr>
          <a:xfrm>
            <a:off x="98250" y="670125"/>
            <a:ext cx="5128800" cy="39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Precipitation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Temperature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Plants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does the Atmosphere, Ocean &amp; Cryosphere work together to create the climate zone? </a:t>
            </a:r>
            <a:endParaRPr b="1"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Atmosphere 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Ocean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Cryosphere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</a:rPr>
              <a:t>How will the climate zone change due to global warming? </a:t>
            </a:r>
            <a:endParaRPr b="1"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162" name="Google Shape;162;p32"/>
          <p:cNvSpPr txBox="1"/>
          <p:nvPr/>
        </p:nvSpPr>
        <p:spPr>
          <a:xfrm>
            <a:off x="5069200" y="1307825"/>
            <a:ext cx="3855600" cy="2555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Insert Picture Here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6B26B"/>
        </a:solid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Humid Subtropical - Name</a:t>
            </a:r>
            <a:endParaRPr sz="2400"/>
          </a:p>
        </p:txBody>
      </p:sp>
      <p:sp>
        <p:nvSpPr>
          <p:cNvPr id="168" name="Google Shape;168;p33"/>
          <p:cNvSpPr txBox="1"/>
          <p:nvPr>
            <p:ph idx="4294967295" type="body"/>
          </p:nvPr>
        </p:nvSpPr>
        <p:spPr>
          <a:xfrm>
            <a:off x="98250" y="670125"/>
            <a:ext cx="5128800" cy="39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Precipitation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Temperature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Plants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does the Atmosphere, Ocean &amp; Cryosphere work together to create the climate zone? </a:t>
            </a:r>
            <a:endParaRPr b="1"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Atmosphere 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Ocean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Char char="●"/>
            </a:pPr>
            <a:r>
              <a:rPr b="1"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Cryosphere</a:t>
            </a:r>
            <a:r>
              <a:rPr lang="en"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00000"/>
                </a:solidFill>
              </a:rPr>
              <a:t>How will the climate zone change due to global warming? </a:t>
            </a:r>
            <a:endParaRPr b="1" sz="1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169" name="Google Shape;169;p33"/>
          <p:cNvSpPr txBox="1"/>
          <p:nvPr/>
        </p:nvSpPr>
        <p:spPr>
          <a:xfrm>
            <a:off x="5069200" y="1307825"/>
            <a:ext cx="3855600" cy="2555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Insert Picture Here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