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6d9ed74b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6d9ed74b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6d9ed74b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6d9ed74b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6d9ed74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6d9ed74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6d9ed74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6d9ed74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6d9ed74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6d9ed74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6d9ed74b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6d9ed74b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6d9ed74b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6d9ed74b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935ad5d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935ad5d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6d9ed74b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6d9ed74b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6d9ed74b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6d9ed74b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Aspects of Climate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Cryosphere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Melting ice decreases albedo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017725"/>
            <a:ext cx="46371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Decrease in albedo traps heat (because of the dark color) which melts more ice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188" y="0"/>
            <a:ext cx="376537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75" y="2067400"/>
            <a:ext cx="4637100" cy="30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Level Rise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266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level rise is projected to reach 1 foot by 2050. This might not seem like a lot, but one foot of ocean water will impact 40% of U.S. </a:t>
            </a:r>
            <a:r>
              <a:rPr lang="en"/>
              <a:t>populations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includes housing, industry, and </a:t>
            </a:r>
            <a:r>
              <a:rPr lang="en"/>
              <a:t>agriculture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898" y="816250"/>
            <a:ext cx="6007352" cy="387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cryosphere made of?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List as many things as you can remember that make up the cryosphere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775" y="33905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5313" y="17002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7750" y="33399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769" y="1683744"/>
            <a:ext cx="3054550" cy="23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the cryosphere cold?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the poles get less </a:t>
            </a:r>
            <a:r>
              <a:rPr lang="en"/>
              <a:t>direct</a:t>
            </a:r>
            <a:r>
              <a:rPr lang="en"/>
              <a:t> sunlight - resulting in colder temperatures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creates ice and snow which has a high albedo and reflects light back to </a:t>
            </a:r>
            <a:r>
              <a:rPr lang="en"/>
              <a:t>space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makes the poles even colder, </a:t>
            </a:r>
            <a:r>
              <a:rPr lang="en"/>
              <a:t>which</a:t>
            </a:r>
            <a:r>
              <a:rPr lang="en"/>
              <a:t> makes more ice and snow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Which reflects more light back in to space…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35725"/>
            <a:ext cx="4267203" cy="24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cryosphere affect climate?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25" y="1017725"/>
            <a:ext cx="2712276" cy="27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042" y="1087763"/>
            <a:ext cx="4314983" cy="27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02350" y="3870075"/>
            <a:ext cx="2984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circulates to the poles and becomes cold and dry. This air </a:t>
            </a:r>
            <a:r>
              <a:rPr lang="en"/>
              <a:t>contributes</a:t>
            </a:r>
            <a:r>
              <a:rPr lang="en"/>
              <a:t> to </a:t>
            </a:r>
            <a:r>
              <a:rPr lang="en"/>
              <a:t>continental</a:t>
            </a:r>
            <a:r>
              <a:rPr lang="en"/>
              <a:t> polar air masses and high pressure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187050" y="3971250"/>
            <a:ext cx="412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circulates to the poles and becomes cold. This pulls the global conveyor belt deep and keeps ocean currents </a:t>
            </a:r>
            <a:r>
              <a:rPr lang="en"/>
              <a:t>circulating</a:t>
            </a:r>
            <a:r>
              <a:rPr lang="en"/>
              <a:t>. Cold water evaporates less and creates drier climates.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7689550" y="1024425"/>
            <a:ext cx="1264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the cryosphere the whole planet would be a lot warmer! It acts like the air </a:t>
            </a:r>
            <a:r>
              <a:rPr lang="en"/>
              <a:t>conditioning</a:t>
            </a:r>
            <a:r>
              <a:rPr lang="en"/>
              <a:t> unit for the planet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cryosphere affect climate zones? 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the cryosphere effects the Humid Continental Climate Zone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225" y="1810150"/>
            <a:ext cx="5425676" cy="28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11700" y="1810150"/>
            <a:ext cx="274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Cryosphere connection: the ice is a source that cools the air. Then then travels south toward the </a:t>
            </a:r>
            <a:r>
              <a:rPr lang="en">
                <a:highlight>
                  <a:srgbClr val="FF00FF"/>
                </a:highlight>
              </a:rPr>
              <a:t>humid continental climate zone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Atmospheric connection review: This cP air meets with other air mass(es) to create fronts. Fronts uplift the air  → dew point → clouds → precipitation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</a:t>
            </a:r>
            <a:r>
              <a:rPr lang="en"/>
              <a:t>climate</a:t>
            </a:r>
            <a:r>
              <a:rPr lang="en"/>
              <a:t> change affect the cryosphere? 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Melting Ice sheets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Melting Sea 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Decrease albedo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Sea level rise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know the cryosphere is melting? 	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chasing ice?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Add pictures of glaciers melting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Melting</a:t>
            </a:r>
            <a:r>
              <a:rPr lang="en"/>
              <a:t> Ice Sheets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22315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</a:t>
            </a:r>
            <a:r>
              <a:rPr lang="en"/>
              <a:t> air temperatures melt 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is Greenland melting faster than Antarctica?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northern</a:t>
            </a:r>
            <a:r>
              <a:rPr lang="en"/>
              <a:t> hemisphere is warming faster than the southern… why?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southern hemisphere has more water and stays cooler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Antarctic </a:t>
            </a:r>
            <a:r>
              <a:rPr lang="en"/>
              <a:t>circumpolar current keeps things cold down there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23948" l="15403" r="15272" t="0"/>
          <a:stretch/>
        </p:blipFill>
        <p:spPr>
          <a:xfrm>
            <a:off x="4818625" y="1078000"/>
            <a:ext cx="3686701" cy="22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36040" l="0" r="1661" t="0"/>
          <a:stretch/>
        </p:blipFill>
        <p:spPr>
          <a:xfrm>
            <a:off x="4294458" y="3267800"/>
            <a:ext cx="4773341" cy="13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4125" y="680352"/>
            <a:ext cx="4128176" cy="41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Melting Sea Ice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Affects animals and people that depend on the sea ice for hunting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Will melting sea ice increase sea level? </a:t>
            </a:r>
            <a:br>
              <a:rPr lang="en"/>
            </a:br>
            <a:r>
              <a:rPr lang="en"/>
              <a:t>(Answer to come in our lab today)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125" y="16831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50" y="30496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