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1fa218e342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1fa218e34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1fa218e342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1fa218e342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1fa218e342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1fa218e342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1fa218e3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1fa218e3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1fa218e342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1fa218e342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1fa218e34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1fa218e34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1fa218e342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1fa218e342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1fa218e342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1fa218e342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1fa218e34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1fa218e34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1fa218e342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1fa218e342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Interpret Climate Data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are there multiple lines on this graph? </a:t>
            </a:r>
            <a:endParaRPr/>
          </a:p>
        </p:txBody>
      </p:sp>
      <p:sp>
        <p:nvSpPr>
          <p:cNvPr id="117" name="Google Shape;117;p22"/>
          <p:cNvSpPr txBox="1"/>
          <p:nvPr>
            <p:ph idx="1" type="body"/>
          </p:nvPr>
        </p:nvSpPr>
        <p:spPr>
          <a:xfrm>
            <a:off x="5450450" y="1152475"/>
            <a:ext cx="3381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Sometimes different lines mean different scenarios.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How do scientists predict that humans will curb </a:t>
            </a:r>
            <a:r>
              <a:rPr lang="en"/>
              <a:t>their</a:t>
            </a:r>
            <a:r>
              <a:rPr lang="en"/>
              <a:t> emissions in the </a:t>
            </a:r>
            <a:r>
              <a:rPr lang="en"/>
              <a:t>future</a:t>
            </a:r>
            <a:endParaRPr/>
          </a:p>
        </p:txBody>
      </p:sp>
      <p:pic>
        <p:nvPicPr>
          <p:cNvPr id="118" name="Google Shape;11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4838700" cy="3333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are there multiple lines on this graph? </a:t>
            </a:r>
            <a:endParaRPr/>
          </a:p>
        </p:txBody>
      </p:sp>
      <p:sp>
        <p:nvSpPr>
          <p:cNvPr id="124" name="Google Shape;124;p23"/>
          <p:cNvSpPr txBox="1"/>
          <p:nvPr>
            <p:ph idx="1" type="body"/>
          </p:nvPr>
        </p:nvSpPr>
        <p:spPr>
          <a:xfrm>
            <a:off x="5450450" y="1152475"/>
            <a:ext cx="3381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Sometimes different data comes from different climate models and report slightly different findings.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Remember that </a:t>
            </a:r>
            <a:r>
              <a:rPr lang="en"/>
              <a:t>climate</a:t>
            </a:r>
            <a:r>
              <a:rPr lang="en"/>
              <a:t> is very complicated, change one variable and many other outcomes can change</a:t>
            </a:r>
            <a:endParaRPr/>
          </a:p>
        </p:txBody>
      </p:sp>
      <p:pic>
        <p:nvPicPr>
          <p:cNvPr id="125" name="Google Shape;12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5145650" cy="26750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Pay attention to the X and Y axis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7104250" y="1152475"/>
            <a:ext cx="1728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year does this data start?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Why is the </a:t>
            </a:r>
            <a:r>
              <a:rPr lang="en"/>
              <a:t>temperature</a:t>
            </a:r>
            <a:r>
              <a:rPr lang="en"/>
              <a:t> range so small?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What does an </a:t>
            </a:r>
            <a:r>
              <a:rPr lang="en"/>
              <a:t>anomaly</a:t>
            </a:r>
            <a:r>
              <a:rPr lang="en"/>
              <a:t> mean? 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097250"/>
            <a:ext cx="6753225" cy="29490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Pay attention to the X and Y axis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6045475" y="1152475"/>
            <a:ext cx="2787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does this graph start?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What is the range of uncertainty?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Where did the temperature data come from before </a:t>
            </a:r>
            <a:r>
              <a:rPr lang="en"/>
              <a:t>there were instruments? </a:t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072350"/>
            <a:ext cx="5814324" cy="3918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Pay attention to the X and Y axis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5319200" y="1152475"/>
            <a:ext cx="3513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does this graph start?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Why is it important to look at the time scale when thinking about </a:t>
            </a:r>
            <a:r>
              <a:rPr lang="en"/>
              <a:t>climate</a:t>
            </a:r>
            <a:r>
              <a:rPr lang="en"/>
              <a:t> change?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Can we look at a single day temperature and say whether climate change is happening? </a:t>
            </a:r>
            <a:endParaRPr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901" y="1013488"/>
            <a:ext cx="4877102" cy="369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Pay attention to the title and the key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6369225" y="1152475"/>
            <a:ext cx="2463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this graph </a:t>
            </a:r>
            <a:r>
              <a:rPr lang="en"/>
              <a:t>measuring</a:t>
            </a:r>
            <a:r>
              <a:rPr lang="en"/>
              <a:t>?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What does the blue area mean? </a:t>
            </a:r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6305550" cy="255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Pay attention to the title and the key</a:t>
            </a:r>
            <a:endParaRPr/>
          </a:p>
        </p:txBody>
      </p:sp>
      <p:pic>
        <p:nvPicPr>
          <p:cNvPr id="89" name="Google Shape;89;p18"/>
          <p:cNvPicPr preferRelativeResize="0"/>
          <p:nvPr/>
        </p:nvPicPr>
        <p:blipFill rotWithShape="1">
          <a:blip r:embed="rId3">
            <a:alphaModFix/>
          </a:blip>
          <a:srcRect b="0" l="0" r="0" t="3567"/>
          <a:stretch/>
        </p:blipFill>
        <p:spPr>
          <a:xfrm>
            <a:off x="205625" y="1519150"/>
            <a:ext cx="6562725" cy="21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6369225" y="1152475"/>
            <a:ext cx="2463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this graph measuring?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What does the blue area mean?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Pay attention to the title and the key</a:t>
            </a:r>
            <a:endParaRPr/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2213" y="1065200"/>
            <a:ext cx="6276975" cy="359092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6369225" y="1152475"/>
            <a:ext cx="2463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this graph measuring?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What does the blue area mean?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Trend? (the pattern in the data) </a:t>
            </a:r>
            <a:endParaRPr/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7305500" y="1064975"/>
            <a:ext cx="1456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What is the trend of this graph? Is it positive, negative, stays the same? </a:t>
            </a:r>
            <a:endParaRPr/>
          </a:p>
        </p:txBody>
      </p:sp>
      <p:pic>
        <p:nvPicPr>
          <p:cNvPr id="104" name="Google Shape;10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097250"/>
            <a:ext cx="6753225" cy="29490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Trend? (the pattern in the data) </a:t>
            </a:r>
            <a:endParaRPr/>
          </a:p>
        </p:txBody>
      </p:sp>
      <p:sp>
        <p:nvSpPr>
          <p:cNvPr id="110" name="Google Shape;110;p21"/>
          <p:cNvSpPr txBox="1"/>
          <p:nvPr>
            <p:ph idx="1" type="body"/>
          </p:nvPr>
        </p:nvSpPr>
        <p:spPr>
          <a:xfrm>
            <a:off x="6605500" y="1064975"/>
            <a:ext cx="2156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What is the trend of this graph? Is it positive, negative, stays the same? </a:t>
            </a:r>
            <a:endParaRPr/>
          </a:p>
        </p:txBody>
      </p:sp>
      <p:pic>
        <p:nvPicPr>
          <p:cNvPr id="111" name="Google Shape;11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3650" y="1170125"/>
            <a:ext cx="5814325" cy="3377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