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51be2a56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51be2a56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51be2a56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51be2a56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51be2a56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51be2a56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51be2a5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51be2a5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51be2a56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51be2a56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51be2a56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51be2a56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51be2a56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d51be2a56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51be2a56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51be2a56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51be2a56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51be2a56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51be2a56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51be2a56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51be2a56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51be2a56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Climate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Oceans</a:t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 </a:t>
            </a:r>
            <a:r>
              <a:rPr lang="en"/>
              <a:t>circulation</a:t>
            </a:r>
            <a:r>
              <a:rPr lang="en"/>
              <a:t> distributes heat and car</a:t>
            </a:r>
            <a:r>
              <a:rPr lang="en"/>
              <a:t>bon dioxide around the planet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Warm water moves away from the equator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Cold water moves away from the poles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Water temperature determines the climate of coastal regions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Remember how the UK was warmer than Alaska, but they were at the same latitude?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725" y="1712063"/>
            <a:ext cx="4260300" cy="2297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Cryosphere</a:t>
            </a:r>
            <a:endParaRPr/>
          </a:p>
        </p:txBody>
      </p:sp>
      <p:sp>
        <p:nvSpPr>
          <p:cNvPr id="124" name="Google Shape;12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cryosphere? The region of the Earth’s water and soil that is frozen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Benefits of ice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albedo reflects light and keeps the area cool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Ice cools the air and oceans which circulate cool air and water around the planet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Traps water to keep ocean level down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Ice traps CO2 that had been circulating in the ocean and the atmosphere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256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Cryosphere</a:t>
            </a:r>
            <a:endParaRPr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Glaciers - large frozen rivers - usually terminate at the ocean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Ice Sheets - large areas of land covered in ice. Bigger than glaciers and icebergs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Ice Bergs - Ice in the Ocean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Permafrost - frozen soil. Traps a lot of carbon dioxide and methane.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38" y="284375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3875" y="3442883"/>
            <a:ext cx="2780124" cy="156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6938" y="2843750"/>
            <a:ext cx="28479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5678" y="3299500"/>
            <a:ext cx="2778331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What is </a:t>
            </a:r>
            <a:r>
              <a:rPr lang="en" sz="2500">
                <a:solidFill>
                  <a:srgbClr val="000000"/>
                </a:solidFill>
              </a:rPr>
              <a:t>climate</a:t>
            </a:r>
            <a:r>
              <a:rPr lang="en" sz="2500">
                <a:solidFill>
                  <a:srgbClr val="000000"/>
                </a:solidFill>
              </a:rPr>
              <a:t>?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Weather</a:t>
            </a:r>
            <a:r>
              <a:rPr lang="en"/>
              <a:t> - The condition of Earth’s atmosphere at a particular time and place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Seasons</a:t>
            </a:r>
            <a:r>
              <a:rPr lang="en"/>
              <a:t> - </a:t>
            </a:r>
            <a:r>
              <a:rPr lang="en">
                <a:solidFill>
                  <a:srgbClr val="202124"/>
                </a:solidFill>
                <a:highlight>
                  <a:srgbClr val="FFFFFF"/>
                </a:highlight>
              </a:rPr>
              <a:t>a time of the year marked by particular weather patterns and daylight hours, resulting from the earth's changing position with regard to the sun.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Climate variation</a:t>
            </a:r>
            <a:r>
              <a:rPr lang="en"/>
              <a:t> - </a:t>
            </a:r>
            <a:r>
              <a:rPr lang="en">
                <a:solidFill>
                  <a:srgbClr val="202124"/>
                </a:solidFill>
                <a:highlight>
                  <a:srgbClr val="FFFFFF"/>
                </a:highlight>
              </a:rPr>
              <a:t>short-term changes in climate that take place over months, seasons and years. This variability is the result of natural, large-scale features of the climate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Climate change</a:t>
            </a:r>
            <a:r>
              <a:rPr lang="en"/>
              <a:t> - a change in climate patterns from that can occur across decades to millions of years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Climate </a:t>
            </a:r>
            <a:r>
              <a:rPr lang="en"/>
              <a:t>- the AVERAGE weather conditions in a location over a long period of time (30 years)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148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12 different </a:t>
            </a:r>
            <a:r>
              <a:rPr lang="en"/>
              <a:t>climate</a:t>
            </a:r>
            <a:r>
              <a:rPr lang="en"/>
              <a:t> zones on the Planet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551" y="651075"/>
            <a:ext cx="6945500" cy="44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Climates formed?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Interaction between the </a:t>
            </a:r>
            <a:r>
              <a:rPr b="1" lang="en"/>
              <a:t>hydrosphere</a:t>
            </a:r>
            <a:r>
              <a:rPr lang="en"/>
              <a:t>, </a:t>
            </a:r>
            <a:r>
              <a:rPr b="1" lang="en"/>
              <a:t>atmosphere</a:t>
            </a:r>
            <a:r>
              <a:rPr lang="en"/>
              <a:t>, and </a:t>
            </a:r>
            <a:r>
              <a:rPr b="1" lang="en"/>
              <a:t>cryosphere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01" y="2814575"/>
            <a:ext cx="3180125" cy="21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5025" y="1664775"/>
            <a:ext cx="3239200" cy="181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8725" y="2814575"/>
            <a:ext cx="3774018" cy="21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Atmosphere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what the atmosphere is made of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78% Nitrogen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21% Oxygen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400 ppm Carbon Dioxide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0" y="0"/>
            <a:ext cx="41148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256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Atmosphere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888825"/>
            <a:ext cx="2368200" cy="3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CO2 affect the atmosphere?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would happen if there were too little CO2?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would happen if there were too much CO2?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000" y="829175"/>
            <a:ext cx="6068337" cy="368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Atmosphere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5501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Uneven heating of the earth creates </a:t>
            </a:r>
            <a:r>
              <a:rPr lang="en"/>
              <a:t>circulating</a:t>
            </a:r>
            <a:r>
              <a:rPr lang="en"/>
              <a:t> air cells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Hot air rises - low pressure - rain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Cold air falls - sunny - dry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Warm air comes away from the equator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Cold air comes away from the poles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circulation of the atmosphere distributes carbon dioxide evenly </a:t>
            </a:r>
            <a:r>
              <a:rPr lang="en"/>
              <a:t>around</a:t>
            </a:r>
            <a:r>
              <a:rPr lang="en"/>
              <a:t> the globe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 b="0" l="35035" r="0" t="0"/>
          <a:stretch/>
        </p:blipFill>
        <p:spPr>
          <a:xfrm>
            <a:off x="5813400" y="1152475"/>
            <a:ext cx="2940425" cy="320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Oceans</a:t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419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oceans has </a:t>
            </a:r>
            <a:r>
              <a:rPr lang="en"/>
              <a:t>absorbed 90% of the heat gained by the planet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Without the oceans the planet would be about 122° 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ocean is dark in color and has a low albedo. Absorbs light and traps heat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350" y="1331725"/>
            <a:ext cx="4327800" cy="2357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Oceans 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Ocean holds 50X as much Carbon Dioxide as the atmosphere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Carbon Dioxides comes out of the atmosphere and can get caught in the ocean to be stored for a period of time.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Warmer waters don’t hold as much carbon dioxide as cold water</a:t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750" y="2949424"/>
            <a:ext cx="4598500" cy="213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